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2" r:id="rId2"/>
  </p:sldMasterIdLst>
  <p:sldIdLst>
    <p:sldId id="275" r:id="rId3"/>
    <p:sldId id="277" r:id="rId4"/>
    <p:sldId id="291" r:id="rId5"/>
    <p:sldId id="278" r:id="rId6"/>
    <p:sldId id="292" r:id="rId7"/>
    <p:sldId id="293" r:id="rId8"/>
    <p:sldId id="294" r:id="rId9"/>
    <p:sldId id="295" r:id="rId10"/>
    <p:sldId id="296" r:id="rId11"/>
    <p:sldId id="297" r:id="rId12"/>
    <p:sldId id="298" r:id="rId13"/>
    <p:sldId id="299" r:id="rId14"/>
    <p:sldId id="300" r:id="rId15"/>
    <p:sldId id="279" r:id="rId16"/>
    <p:sldId id="280" r:id="rId17"/>
    <p:sldId id="301" r:id="rId18"/>
    <p:sldId id="289" r:id="rId19"/>
    <p:sldId id="290" r:id="rId2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116" autoAdjust="0"/>
    <p:restoredTop sz="94660"/>
  </p:normalViewPr>
  <p:slideViewPr>
    <p:cSldViewPr snapToGrid="0">
      <p:cViewPr varScale="1">
        <p:scale>
          <a:sx n="69" d="100"/>
          <a:sy n="69" d="100"/>
        </p:scale>
        <p:origin x="52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1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1.png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Master" Target="../slideMasters/slideMaster2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1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Master" Target="../slideMasters/slideMaster2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2"/>
          <p:cNvSpPr/>
          <p:nvPr/>
        </p:nvSpPr>
        <p:spPr bwMode="gray">
          <a:xfrm>
            <a:off x="-12700" y="1447801"/>
            <a:ext cx="12219517" cy="3832225"/>
          </a:xfrm>
          <a:custGeom>
            <a:avLst/>
            <a:gdLst>
              <a:gd name="T0" fmla="*/ 2147483646 w 5773"/>
              <a:gd name="T1" fmla="*/ 2147483646 h 2414"/>
              <a:gd name="T2" fmla="*/ 2147483646 w 5773"/>
              <a:gd name="T3" fmla="*/ 2147483646 h 2414"/>
              <a:gd name="T4" fmla="*/ 2147483646 w 5773"/>
              <a:gd name="T5" fmla="*/ 2147483646 h 2414"/>
              <a:gd name="T6" fmla="*/ 2147483646 w 5773"/>
              <a:gd name="T7" fmla="*/ 2147483646 h 2414"/>
              <a:gd name="T8" fmla="*/ 2147483646 w 5773"/>
              <a:gd name="T9" fmla="*/ 2147483646 h 2414"/>
              <a:gd name="T10" fmla="*/ 2147483646 w 5773"/>
              <a:gd name="T11" fmla="*/ 2147483646 h 2414"/>
              <a:gd name="T12" fmla="*/ 2147483646 w 5773"/>
              <a:gd name="T13" fmla="*/ 2147483646 h 2414"/>
              <a:gd name="T14" fmla="*/ 2147483646 w 5773"/>
              <a:gd name="T15" fmla="*/ 2147483646 h 2414"/>
              <a:gd name="T16" fmla="*/ 2147483646 w 5773"/>
              <a:gd name="T17" fmla="*/ 2147483646 h 2414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5773" h="2414">
                <a:moveTo>
                  <a:pt x="12" y="124"/>
                </a:moveTo>
                <a:cubicBezTo>
                  <a:pt x="150" y="76"/>
                  <a:pt x="581" y="0"/>
                  <a:pt x="1381" y="12"/>
                </a:cubicBezTo>
                <a:cubicBezTo>
                  <a:pt x="2181" y="23"/>
                  <a:pt x="3370" y="437"/>
                  <a:pt x="4064" y="581"/>
                </a:cubicBezTo>
                <a:cubicBezTo>
                  <a:pt x="4758" y="725"/>
                  <a:pt x="5635" y="219"/>
                  <a:pt x="5773" y="118"/>
                </a:cubicBezTo>
                <a:lnTo>
                  <a:pt x="5766" y="2151"/>
                </a:lnTo>
                <a:cubicBezTo>
                  <a:pt x="4994" y="2407"/>
                  <a:pt x="4326" y="2311"/>
                  <a:pt x="3966" y="2263"/>
                </a:cubicBezTo>
                <a:cubicBezTo>
                  <a:pt x="3606" y="2215"/>
                  <a:pt x="2715" y="1873"/>
                  <a:pt x="1963" y="1897"/>
                </a:cubicBezTo>
                <a:cubicBezTo>
                  <a:pt x="1305" y="1893"/>
                  <a:pt x="0" y="2402"/>
                  <a:pt x="6" y="2407"/>
                </a:cubicBezTo>
                <a:cubicBezTo>
                  <a:pt x="12" y="2414"/>
                  <a:pt x="12" y="568"/>
                  <a:pt x="12" y="124"/>
                </a:cubicBezTo>
                <a:close/>
              </a:path>
            </a:pathLst>
          </a:custGeom>
          <a:solidFill>
            <a:schemeClr val="accent1">
              <a:alpha val="41176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000" b="1" i="0" u="none" strike="noStrike" kern="120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Freeform 3"/>
          <p:cNvSpPr/>
          <p:nvPr/>
        </p:nvSpPr>
        <p:spPr bwMode="gray">
          <a:xfrm>
            <a:off x="-12700" y="1730375"/>
            <a:ext cx="12200467" cy="3265488"/>
          </a:xfrm>
          <a:custGeom>
            <a:avLst/>
            <a:gdLst>
              <a:gd name="T0" fmla="*/ 2147483646 w 5764"/>
              <a:gd name="T1" fmla="*/ 2147483646 h 2057"/>
              <a:gd name="T2" fmla="*/ 2147483646 w 5764"/>
              <a:gd name="T3" fmla="*/ 2147483646 h 2057"/>
              <a:gd name="T4" fmla="*/ 2147483646 w 5764"/>
              <a:gd name="T5" fmla="*/ 2147483646 h 2057"/>
              <a:gd name="T6" fmla="*/ 2147483646 w 5764"/>
              <a:gd name="T7" fmla="*/ 2147483646 h 2057"/>
              <a:gd name="T8" fmla="*/ 2147483646 w 5764"/>
              <a:gd name="T9" fmla="*/ 2147483646 h 2057"/>
              <a:gd name="T10" fmla="*/ 2147483646 w 5764"/>
              <a:gd name="T11" fmla="*/ 2147483646 h 2057"/>
              <a:gd name="T12" fmla="*/ 2147483646 w 5764"/>
              <a:gd name="T13" fmla="*/ 2147483646 h 2057"/>
              <a:gd name="T14" fmla="*/ 2147483646 w 5764"/>
              <a:gd name="T15" fmla="*/ 2147483646 h 2057"/>
              <a:gd name="T16" fmla="*/ 2147483646 w 5764"/>
              <a:gd name="T17" fmla="*/ 2147483646 h 2057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5764" h="2057">
                <a:moveTo>
                  <a:pt x="6" y="272"/>
                </a:moveTo>
                <a:cubicBezTo>
                  <a:pt x="144" y="233"/>
                  <a:pt x="656" y="0"/>
                  <a:pt x="1453" y="10"/>
                </a:cubicBezTo>
                <a:cubicBezTo>
                  <a:pt x="2250" y="20"/>
                  <a:pt x="3475" y="403"/>
                  <a:pt x="4182" y="482"/>
                </a:cubicBezTo>
                <a:cubicBezTo>
                  <a:pt x="4890" y="561"/>
                  <a:pt x="5626" y="237"/>
                  <a:pt x="5764" y="154"/>
                </a:cubicBezTo>
                <a:lnTo>
                  <a:pt x="5764" y="1806"/>
                </a:lnTo>
                <a:cubicBezTo>
                  <a:pt x="4919" y="2052"/>
                  <a:pt x="4485" y="2057"/>
                  <a:pt x="4005" y="1994"/>
                </a:cubicBezTo>
                <a:cubicBezTo>
                  <a:pt x="3526" y="1929"/>
                  <a:pt x="2640" y="1502"/>
                  <a:pt x="1891" y="1522"/>
                </a:cubicBezTo>
                <a:cubicBezTo>
                  <a:pt x="1234" y="1519"/>
                  <a:pt x="0" y="1962"/>
                  <a:pt x="6" y="1967"/>
                </a:cubicBezTo>
                <a:cubicBezTo>
                  <a:pt x="12" y="1972"/>
                  <a:pt x="6" y="641"/>
                  <a:pt x="6" y="27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000" b="1" i="0" u="none" strike="noStrike" kern="120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6" name="Group 4"/>
          <p:cNvGrpSpPr/>
          <p:nvPr/>
        </p:nvGrpSpPr>
        <p:grpSpPr bwMode="auto">
          <a:xfrm>
            <a:off x="9448800" y="1947863"/>
            <a:ext cx="711200" cy="533400"/>
            <a:chOff x="4752" y="1200"/>
            <a:chExt cx="288" cy="288"/>
          </a:xfrm>
        </p:grpSpPr>
        <p:sp>
          <p:nvSpPr>
            <p:cNvPr id="7" name="Oval 5"/>
            <p:cNvSpPr>
              <a:spLocks noChangeArrowheads="1"/>
            </p:cNvSpPr>
            <p:nvPr userDrawn="1"/>
          </p:nvSpPr>
          <p:spPr bwMode="gray">
            <a:xfrm>
              <a:off x="4752" y="1200"/>
              <a:ext cx="288" cy="288"/>
            </a:xfrm>
            <a:prstGeom prst="ellipse">
              <a:avLst/>
            </a:prstGeom>
            <a:gradFill rotWithShape="1">
              <a:gsLst>
                <a:gs pos="0">
                  <a:schemeClr val="tx2">
                    <a:gamma/>
                    <a:tint val="25490"/>
                    <a:invGamma/>
                  </a:schemeClr>
                </a:gs>
                <a:gs pos="100000">
                  <a:schemeClr val="tx2">
                    <a:alpha val="31000"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None/>
                <a:defRPr/>
              </a:pPr>
              <a:endParaRPr kumimoji="1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8" name="Oval 6"/>
            <p:cNvSpPr>
              <a:spLocks noChangeArrowheads="1"/>
            </p:cNvSpPr>
            <p:nvPr userDrawn="1"/>
          </p:nvSpPr>
          <p:spPr bwMode="gray">
            <a:xfrm>
              <a:off x="4752" y="1200"/>
              <a:ext cx="192" cy="192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100000">
                  <a:schemeClr val="bg1">
                    <a:gamma/>
                    <a:tint val="34902"/>
                    <a:invGamma/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None/>
                <a:defRPr/>
              </a:pPr>
              <a:endParaRPr kumimoji="1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9" name="Group 7"/>
          <p:cNvGrpSpPr/>
          <p:nvPr/>
        </p:nvGrpSpPr>
        <p:grpSpPr bwMode="auto">
          <a:xfrm>
            <a:off x="10160000" y="1371600"/>
            <a:ext cx="1219200" cy="914400"/>
            <a:chOff x="4992" y="816"/>
            <a:chExt cx="576" cy="576"/>
          </a:xfrm>
        </p:grpSpPr>
        <p:sp>
          <p:nvSpPr>
            <p:cNvPr id="10" name="Oval 8"/>
            <p:cNvSpPr>
              <a:spLocks noChangeArrowheads="1"/>
            </p:cNvSpPr>
            <p:nvPr userDrawn="1"/>
          </p:nvSpPr>
          <p:spPr bwMode="gray">
            <a:xfrm>
              <a:off x="4992" y="816"/>
              <a:ext cx="576" cy="576"/>
            </a:xfrm>
            <a:prstGeom prst="ellipse">
              <a:avLst/>
            </a:prstGeom>
            <a:solidFill>
              <a:schemeClr val="accent1">
                <a:alpha val="5294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 algn="ctr">
                <a:spcBef>
                  <a:spcPct val="50000"/>
                </a:spcBef>
                <a:buFont typeface="Wingdings" panose="05000000000000000000" pitchFamily="2" charset="2"/>
                <a:defRPr kumimoji="1"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 algn="ctr">
                <a:spcBef>
                  <a:spcPct val="50000"/>
                </a:spcBef>
                <a:buFont typeface="Wingdings" panose="05000000000000000000" pitchFamily="2" charset="2"/>
                <a:defRPr kumimoji="1"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 algn="ctr">
                <a:spcBef>
                  <a:spcPct val="50000"/>
                </a:spcBef>
                <a:buFont typeface="Wingdings" panose="05000000000000000000" pitchFamily="2" charset="2"/>
                <a:defRPr kumimoji="1"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 algn="ctr">
                <a:spcBef>
                  <a:spcPct val="50000"/>
                </a:spcBef>
                <a:buFont typeface="Wingdings" panose="05000000000000000000" pitchFamily="2" charset="2"/>
                <a:defRPr kumimoji="1"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 algn="ctr">
                <a:spcBef>
                  <a:spcPct val="50000"/>
                </a:spcBef>
                <a:buFont typeface="Wingdings" panose="05000000000000000000" pitchFamily="2" charset="2"/>
                <a:defRPr kumimoji="1"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buFont typeface="Wingdings" panose="05000000000000000000" pitchFamily="2" charset="2"/>
                <a:defRPr kumimoji="1"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buFont typeface="Wingdings" panose="05000000000000000000" pitchFamily="2" charset="2"/>
                <a:defRPr kumimoji="1"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buFont typeface="Wingdings" panose="05000000000000000000" pitchFamily="2" charset="2"/>
                <a:defRPr kumimoji="1"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buFont typeface="Wingdings" panose="05000000000000000000" pitchFamily="2" charset="2"/>
                <a:defRPr kumimoji="1"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None/>
                <a:defRPr/>
              </a:pPr>
              <a:endParaRPr kumimoji="1" lang="en-US" altLang="zh-CN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1" name="Oval 9"/>
            <p:cNvSpPr>
              <a:spLocks noChangeArrowheads="1"/>
            </p:cNvSpPr>
            <p:nvPr userDrawn="1"/>
          </p:nvSpPr>
          <p:spPr bwMode="gray">
            <a:xfrm>
              <a:off x="4992" y="912"/>
              <a:ext cx="480" cy="384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100000">
                  <a:schemeClr val="bg1">
                    <a:gamma/>
                    <a:tint val="34902"/>
                    <a:invGamma/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None/>
                <a:defRPr/>
              </a:pPr>
              <a:endParaRPr kumimoji="1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12" name="Group 10"/>
          <p:cNvGrpSpPr/>
          <p:nvPr/>
        </p:nvGrpSpPr>
        <p:grpSpPr bwMode="auto">
          <a:xfrm>
            <a:off x="406400" y="3429000"/>
            <a:ext cx="1727200" cy="1371600"/>
            <a:chOff x="4992" y="816"/>
            <a:chExt cx="576" cy="576"/>
          </a:xfrm>
        </p:grpSpPr>
        <p:sp>
          <p:nvSpPr>
            <p:cNvPr id="13" name="Oval 11"/>
            <p:cNvSpPr>
              <a:spLocks noChangeArrowheads="1"/>
            </p:cNvSpPr>
            <p:nvPr userDrawn="1"/>
          </p:nvSpPr>
          <p:spPr bwMode="gray">
            <a:xfrm>
              <a:off x="4992" y="816"/>
              <a:ext cx="576" cy="576"/>
            </a:xfrm>
            <a:prstGeom prst="ellipse">
              <a:avLst/>
            </a:prstGeom>
            <a:solidFill>
              <a:schemeClr val="tx2">
                <a:alpha val="5294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 algn="ctr">
                <a:spcBef>
                  <a:spcPct val="50000"/>
                </a:spcBef>
                <a:buFont typeface="Wingdings" panose="05000000000000000000" pitchFamily="2" charset="2"/>
                <a:defRPr kumimoji="1"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 algn="ctr">
                <a:spcBef>
                  <a:spcPct val="50000"/>
                </a:spcBef>
                <a:buFont typeface="Wingdings" panose="05000000000000000000" pitchFamily="2" charset="2"/>
                <a:defRPr kumimoji="1"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 algn="ctr">
                <a:spcBef>
                  <a:spcPct val="50000"/>
                </a:spcBef>
                <a:buFont typeface="Wingdings" panose="05000000000000000000" pitchFamily="2" charset="2"/>
                <a:defRPr kumimoji="1"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 algn="ctr">
                <a:spcBef>
                  <a:spcPct val="50000"/>
                </a:spcBef>
                <a:buFont typeface="Wingdings" panose="05000000000000000000" pitchFamily="2" charset="2"/>
                <a:defRPr kumimoji="1"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 algn="ctr">
                <a:spcBef>
                  <a:spcPct val="50000"/>
                </a:spcBef>
                <a:buFont typeface="Wingdings" panose="05000000000000000000" pitchFamily="2" charset="2"/>
                <a:defRPr kumimoji="1"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buFont typeface="Wingdings" panose="05000000000000000000" pitchFamily="2" charset="2"/>
                <a:defRPr kumimoji="1"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buFont typeface="Wingdings" panose="05000000000000000000" pitchFamily="2" charset="2"/>
                <a:defRPr kumimoji="1"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buFont typeface="Wingdings" panose="05000000000000000000" pitchFamily="2" charset="2"/>
                <a:defRPr kumimoji="1"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buFont typeface="Wingdings" panose="05000000000000000000" pitchFamily="2" charset="2"/>
                <a:defRPr kumimoji="1"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None/>
                <a:defRPr/>
              </a:pPr>
              <a:endParaRPr kumimoji="1" lang="en-US" altLang="zh-CN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4" name="Oval 12"/>
            <p:cNvSpPr>
              <a:spLocks noChangeArrowheads="1"/>
            </p:cNvSpPr>
            <p:nvPr userDrawn="1"/>
          </p:nvSpPr>
          <p:spPr bwMode="gray">
            <a:xfrm>
              <a:off x="4992" y="912"/>
              <a:ext cx="480" cy="384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100000">
                  <a:schemeClr val="bg1">
                    <a:gamma/>
                    <a:tint val="34902"/>
                    <a:invGamma/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None/>
                <a:defRPr/>
              </a:pPr>
              <a:endParaRPr kumimoji="1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15" name="Group 16"/>
          <p:cNvGrpSpPr/>
          <p:nvPr/>
        </p:nvGrpSpPr>
        <p:grpSpPr bwMode="auto">
          <a:xfrm>
            <a:off x="334434" y="333376"/>
            <a:ext cx="1566333" cy="633413"/>
            <a:chOff x="2680" y="3678"/>
            <a:chExt cx="680" cy="399"/>
          </a:xfrm>
        </p:grpSpPr>
        <p:sp>
          <p:nvSpPr>
            <p:cNvPr id="16" name="Text Box 17"/>
            <p:cNvSpPr txBox="1">
              <a:spLocks noChangeArrowheads="1"/>
            </p:cNvSpPr>
            <p:nvPr/>
          </p:nvSpPr>
          <p:spPr bwMode="gray">
            <a:xfrm>
              <a:off x="2680" y="3789"/>
              <a:ext cx="68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ctr">
                <a:spcBef>
                  <a:spcPct val="50000"/>
                </a:spcBef>
                <a:buFont typeface="Wingdings" panose="05000000000000000000" pitchFamily="2" charset="2"/>
                <a:defRPr kumimoji="1"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 algn="ctr">
                <a:spcBef>
                  <a:spcPct val="50000"/>
                </a:spcBef>
                <a:buFont typeface="Wingdings" panose="05000000000000000000" pitchFamily="2" charset="2"/>
                <a:defRPr kumimoji="1"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 algn="ctr">
                <a:spcBef>
                  <a:spcPct val="50000"/>
                </a:spcBef>
                <a:buFont typeface="Wingdings" panose="05000000000000000000" pitchFamily="2" charset="2"/>
                <a:defRPr kumimoji="1"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 algn="ctr">
                <a:spcBef>
                  <a:spcPct val="50000"/>
                </a:spcBef>
                <a:buFont typeface="Wingdings" panose="05000000000000000000" pitchFamily="2" charset="2"/>
                <a:defRPr kumimoji="1"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 algn="ctr">
                <a:spcBef>
                  <a:spcPct val="50000"/>
                </a:spcBef>
                <a:buFont typeface="Wingdings" panose="05000000000000000000" pitchFamily="2" charset="2"/>
                <a:defRPr kumimoji="1"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buFont typeface="Wingdings" panose="05000000000000000000" pitchFamily="2" charset="2"/>
                <a:defRPr kumimoji="1"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buFont typeface="Wingdings" panose="05000000000000000000" pitchFamily="2" charset="2"/>
                <a:defRPr kumimoji="1"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buFont typeface="Wingdings" panose="05000000000000000000" pitchFamily="2" charset="2"/>
                <a:defRPr kumimoji="1"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buFont typeface="Wingdings" panose="05000000000000000000" pitchFamily="2" charset="2"/>
                <a:defRPr kumimoji="1"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4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1F497D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rPr>
                <a:t>RIGOL</a:t>
              </a:r>
            </a:p>
          </p:txBody>
        </p:sp>
        <p:sp>
          <p:nvSpPr>
            <p:cNvPr id="17" name="AutoShape 18"/>
            <p:cNvSpPr>
              <a:spLocks noChangeArrowheads="1"/>
            </p:cNvSpPr>
            <p:nvPr/>
          </p:nvSpPr>
          <p:spPr bwMode="gray">
            <a:xfrm rot="5400000">
              <a:off x="2928" y="3495"/>
              <a:ext cx="172" cy="538"/>
            </a:xfrm>
            <a:prstGeom prst="moon">
              <a:avLst>
                <a:gd name="adj" fmla="val 21208"/>
              </a:avLst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ctr">
                <a:spcBef>
                  <a:spcPct val="50000"/>
                </a:spcBef>
                <a:buFont typeface="Wingdings" panose="05000000000000000000" pitchFamily="2" charset="2"/>
                <a:defRPr kumimoji="1"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 algn="ctr">
                <a:spcBef>
                  <a:spcPct val="50000"/>
                </a:spcBef>
                <a:buFont typeface="Wingdings" panose="05000000000000000000" pitchFamily="2" charset="2"/>
                <a:defRPr kumimoji="1"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 algn="ctr">
                <a:spcBef>
                  <a:spcPct val="50000"/>
                </a:spcBef>
                <a:buFont typeface="Wingdings" panose="05000000000000000000" pitchFamily="2" charset="2"/>
                <a:defRPr kumimoji="1"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 algn="ctr">
                <a:spcBef>
                  <a:spcPct val="50000"/>
                </a:spcBef>
                <a:buFont typeface="Wingdings" panose="05000000000000000000" pitchFamily="2" charset="2"/>
                <a:defRPr kumimoji="1"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 algn="ctr">
                <a:spcBef>
                  <a:spcPct val="50000"/>
                </a:spcBef>
                <a:buFont typeface="Wingdings" panose="05000000000000000000" pitchFamily="2" charset="2"/>
                <a:defRPr kumimoji="1"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buFont typeface="Wingdings" panose="05000000000000000000" pitchFamily="2" charset="2"/>
                <a:defRPr kumimoji="1"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buFont typeface="Wingdings" panose="05000000000000000000" pitchFamily="2" charset="2"/>
                <a:defRPr kumimoji="1"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buFont typeface="Wingdings" panose="05000000000000000000" pitchFamily="2" charset="2"/>
                <a:defRPr kumimoji="1"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buFont typeface="Wingdings" panose="05000000000000000000" pitchFamily="2" charset="2"/>
                <a:defRPr kumimoji="1"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None/>
                <a:defRPr/>
              </a:pPr>
              <a:endParaRPr kumimoji="1" lang="en-US" altLang="zh-CN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129043" name="Rectangle 19"/>
          <p:cNvSpPr>
            <a:spLocks noGrp="1" noChangeArrowheads="1"/>
          </p:cNvSpPr>
          <p:nvPr>
            <p:ph type="ctrTitle"/>
          </p:nvPr>
        </p:nvSpPr>
        <p:spPr>
          <a:xfrm>
            <a:off x="1524000" y="2590801"/>
            <a:ext cx="9448800" cy="1012825"/>
          </a:xfrm>
          <a:effectLst>
            <a:outerShdw dist="53882" dir="2700000" algn="ctr" rotWithShape="0">
              <a:schemeClr val="tx1"/>
            </a:outerShdw>
          </a:effectLst>
        </p:spPr>
        <p:txBody>
          <a:bodyPr/>
          <a:lstStyle>
            <a:lvl1pPr>
              <a:defRPr sz="48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29044" name="Rectangle 20"/>
          <p:cNvSpPr>
            <a:spLocks noGrp="1" noChangeArrowheads="1"/>
          </p:cNvSpPr>
          <p:nvPr>
            <p:ph type="subTitle" idx="1"/>
          </p:nvPr>
        </p:nvSpPr>
        <p:spPr bwMode="white">
          <a:xfrm>
            <a:off x="1727200" y="3581400"/>
            <a:ext cx="8940800" cy="381000"/>
          </a:xfrm>
        </p:spPr>
        <p:txBody>
          <a:bodyPr/>
          <a:lstStyle>
            <a:lvl1pPr marL="0" indent="0" algn="ctr">
              <a:buFont typeface="Wingdings" panose="05000000000000000000" pitchFamily="2" charset="2"/>
              <a:buNone/>
              <a:defRPr sz="2000"/>
            </a:lvl1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18" name="Rectangle 13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477001"/>
            <a:ext cx="2844800" cy="244475"/>
          </a:xfrm>
        </p:spPr>
        <p:txBody>
          <a:bodyPr/>
          <a:lstStyle>
            <a:lvl1pPr>
              <a:defRPr sz="1200"/>
            </a:lvl1pPr>
          </a:lstStyle>
          <a:p>
            <a:pPr fontAlgn="base">
              <a:spcAft>
                <a:spcPct val="0"/>
              </a:spcAft>
              <a:defRPr/>
            </a:pPr>
            <a:endParaRPr lang="en-US" altLang="zh-CN">
              <a:solidFill>
                <a:prstClr val="black"/>
              </a:solidFill>
            </a:endParaRPr>
          </a:p>
        </p:txBody>
      </p:sp>
      <p:sp>
        <p:nvSpPr>
          <p:cNvPr id="19" name="Rectangle 14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477001"/>
            <a:ext cx="3860800" cy="244475"/>
          </a:xfrm>
        </p:spPr>
        <p:txBody>
          <a:bodyPr/>
          <a:lstStyle>
            <a:lvl1pPr>
              <a:defRPr sz="1200"/>
            </a:lvl1pPr>
          </a:lstStyle>
          <a:p>
            <a:pPr fontAlgn="base">
              <a:spcAft>
                <a:spcPct val="0"/>
              </a:spcAft>
              <a:defRPr/>
            </a:pPr>
            <a:endParaRPr lang="en-US" altLang="zh-CN">
              <a:solidFill>
                <a:prstClr val="black"/>
              </a:solidFill>
            </a:endParaRPr>
          </a:p>
        </p:txBody>
      </p:sp>
      <p:sp>
        <p:nvSpPr>
          <p:cNvPr id="20" name="Rectangle 15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477001"/>
            <a:ext cx="2844800" cy="244475"/>
          </a:xfrm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pPr fontAlgn="base">
              <a:spcAft>
                <a:spcPct val="0"/>
              </a:spcAft>
              <a:defRPr/>
            </a:pPr>
            <a:fld id="{415C2540-76CF-4BE8-AEEB-A090ABB068E9}" type="slidenum">
              <a:rPr lang="en-US" altLang="zh-CN" smtClean="0">
                <a:solidFill>
                  <a:prstClr val="black"/>
                </a:solidFill>
              </a:rPr>
              <a:t>‹#›</a:t>
            </a:fld>
            <a:endParaRPr lang="en-US" altLang="zh-CN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Aft>
                <a:spcPct val="0"/>
              </a:spcAft>
              <a:defRPr/>
            </a:pPr>
            <a:endParaRPr lang="en-US" altLang="zh-CN">
              <a:solidFill>
                <a:prstClr val="black"/>
              </a:solidFill>
            </a:endParaRPr>
          </a:p>
        </p:txBody>
      </p:sp>
      <p:sp>
        <p:nvSpPr>
          <p:cNvPr id="5" name="Rectangle 16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Aft>
                <a:spcPct val="0"/>
              </a:spcAft>
              <a:defRPr/>
            </a:pPr>
            <a:endParaRPr lang="en-US" altLang="zh-CN">
              <a:solidFill>
                <a:prstClr val="black"/>
              </a:solidFill>
            </a:endParaRPr>
          </a:p>
        </p:txBody>
      </p:sp>
      <p:sp>
        <p:nvSpPr>
          <p:cNvPr id="6" name="Rectangle 17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Aft>
                <a:spcPct val="0"/>
              </a:spcAft>
              <a:defRPr/>
            </a:pPr>
            <a:r>
              <a:rPr lang="en-US" altLang="zh-CN" smtClean="0">
                <a:solidFill>
                  <a:srgbClr val="4F81BD"/>
                </a:solidFill>
              </a:rPr>
              <a:t>RIGOL</a:t>
            </a:r>
            <a:endParaRPr lang="en-US" altLang="zh-CN">
              <a:solidFill>
                <a:srgbClr val="4F81BD"/>
              </a:solidFill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685800"/>
            <a:ext cx="2743200" cy="5638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685800"/>
            <a:ext cx="8026400" cy="5638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Aft>
                <a:spcPct val="0"/>
              </a:spcAft>
              <a:defRPr/>
            </a:pPr>
            <a:endParaRPr lang="en-US" altLang="zh-CN">
              <a:solidFill>
                <a:prstClr val="black"/>
              </a:solidFill>
            </a:endParaRPr>
          </a:p>
        </p:txBody>
      </p:sp>
      <p:sp>
        <p:nvSpPr>
          <p:cNvPr id="5" name="Rectangle 16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Aft>
                <a:spcPct val="0"/>
              </a:spcAft>
              <a:defRPr/>
            </a:pPr>
            <a:endParaRPr lang="en-US" altLang="zh-CN">
              <a:solidFill>
                <a:prstClr val="black"/>
              </a:solidFill>
            </a:endParaRPr>
          </a:p>
        </p:txBody>
      </p:sp>
      <p:sp>
        <p:nvSpPr>
          <p:cNvPr id="6" name="Rectangle 17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Aft>
                <a:spcPct val="0"/>
              </a:spcAft>
              <a:defRPr/>
            </a:pPr>
            <a:r>
              <a:rPr lang="en-US" altLang="zh-CN" smtClean="0">
                <a:solidFill>
                  <a:srgbClr val="4F81BD"/>
                </a:solidFill>
              </a:rPr>
              <a:t>RIGOL</a:t>
            </a:r>
            <a:endParaRPr lang="en-US" altLang="zh-CN">
              <a:solidFill>
                <a:srgbClr val="4F81BD"/>
              </a:solidFill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2"/>
          <p:cNvGraphicFramePr>
            <a:graphicFrameLocks noChangeAspect="1"/>
          </p:cNvGraphicFramePr>
          <p:nvPr/>
        </p:nvGraphicFramePr>
        <p:xfrm>
          <a:off x="0" y="0"/>
          <a:ext cx="12192000" cy="1200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5" name="Image" r:id="rId3" imgW="9563100" imgH="1600200" progId="Photoshop.Image.6">
                  <p:embed/>
                </p:oleObj>
              </mc:Choice>
              <mc:Fallback>
                <p:oleObj name="Image" r:id="rId3" imgW="9563100" imgH="1600200" progId="Photoshop.Image.6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white">
                      <a:xfrm>
                        <a:off x="0" y="0"/>
                        <a:ext cx="12192000" cy="1200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Freeform 3"/>
          <p:cNvSpPr/>
          <p:nvPr/>
        </p:nvSpPr>
        <p:spPr bwMode="gray">
          <a:xfrm>
            <a:off x="-14817" y="280989"/>
            <a:ext cx="12206817" cy="1620837"/>
          </a:xfrm>
          <a:custGeom>
            <a:avLst/>
            <a:gdLst>
              <a:gd name="T0" fmla="*/ 2147483646 w 5767"/>
              <a:gd name="T1" fmla="*/ 2147483646 h 1021"/>
              <a:gd name="T2" fmla="*/ 2147483646 w 5767"/>
              <a:gd name="T3" fmla="*/ 2147483646 h 1021"/>
              <a:gd name="T4" fmla="*/ 2147483646 w 5767"/>
              <a:gd name="T5" fmla="*/ 2147483646 h 1021"/>
              <a:gd name="T6" fmla="*/ 2147483646 w 5767"/>
              <a:gd name="T7" fmla="*/ 0 h 1021"/>
              <a:gd name="T8" fmla="*/ 2147483646 w 5767"/>
              <a:gd name="T9" fmla="*/ 2147483646 h 1021"/>
              <a:gd name="T10" fmla="*/ 2147483646 w 5767"/>
              <a:gd name="T11" fmla="*/ 2147483646 h 1021"/>
              <a:gd name="T12" fmla="*/ 2147483646 w 5767"/>
              <a:gd name="T13" fmla="*/ 2147483646 h 1021"/>
              <a:gd name="T14" fmla="*/ 2147483646 w 5767"/>
              <a:gd name="T15" fmla="*/ 2147483646 h 1021"/>
              <a:gd name="T16" fmla="*/ 2147483646 w 5767"/>
              <a:gd name="T17" fmla="*/ 2147483646 h 1021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5767" h="1021">
                <a:moveTo>
                  <a:pt x="6" y="109"/>
                </a:moveTo>
                <a:cubicBezTo>
                  <a:pt x="144" y="93"/>
                  <a:pt x="626" y="42"/>
                  <a:pt x="1427" y="46"/>
                </a:cubicBezTo>
                <a:cubicBezTo>
                  <a:pt x="2228" y="50"/>
                  <a:pt x="3321" y="224"/>
                  <a:pt x="4032" y="255"/>
                </a:cubicBezTo>
                <a:cubicBezTo>
                  <a:pt x="4742" y="286"/>
                  <a:pt x="5649" y="91"/>
                  <a:pt x="5767" y="0"/>
                </a:cubicBezTo>
                <a:lnTo>
                  <a:pt x="5767" y="776"/>
                </a:lnTo>
                <a:cubicBezTo>
                  <a:pt x="4948" y="879"/>
                  <a:pt x="4543" y="844"/>
                  <a:pt x="4065" y="831"/>
                </a:cubicBezTo>
                <a:cubicBezTo>
                  <a:pt x="3587" y="818"/>
                  <a:pt x="2973" y="694"/>
                  <a:pt x="1984" y="674"/>
                </a:cubicBezTo>
                <a:cubicBezTo>
                  <a:pt x="995" y="654"/>
                  <a:pt x="28" y="969"/>
                  <a:pt x="14" y="995"/>
                </a:cubicBezTo>
                <a:cubicBezTo>
                  <a:pt x="0" y="1021"/>
                  <a:pt x="6" y="255"/>
                  <a:pt x="6" y="109"/>
                </a:cubicBezTo>
                <a:close/>
              </a:path>
            </a:pathLst>
          </a:custGeom>
          <a:solidFill>
            <a:schemeClr val="accent1">
              <a:alpha val="41176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000" b="1" i="0" u="none" strike="noStrike" kern="120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Freeform 4"/>
          <p:cNvSpPr/>
          <p:nvPr/>
        </p:nvSpPr>
        <p:spPr bwMode="gray">
          <a:xfrm>
            <a:off x="-27517" y="533401"/>
            <a:ext cx="12215284" cy="1006475"/>
          </a:xfrm>
          <a:custGeom>
            <a:avLst/>
            <a:gdLst>
              <a:gd name="T0" fmla="*/ 2147483646 w 5771"/>
              <a:gd name="T1" fmla="*/ 2147483646 h 634"/>
              <a:gd name="T2" fmla="*/ 2147483646 w 5771"/>
              <a:gd name="T3" fmla="*/ 2147483646 h 634"/>
              <a:gd name="T4" fmla="*/ 2147483646 w 5771"/>
              <a:gd name="T5" fmla="*/ 2147483646 h 634"/>
              <a:gd name="T6" fmla="*/ 2147483646 w 5771"/>
              <a:gd name="T7" fmla="*/ 2147483646 h 634"/>
              <a:gd name="T8" fmla="*/ 2147483646 w 5771"/>
              <a:gd name="T9" fmla="*/ 2147483646 h 634"/>
              <a:gd name="T10" fmla="*/ 2147483646 w 5771"/>
              <a:gd name="T11" fmla="*/ 2147483646 h 634"/>
              <a:gd name="T12" fmla="*/ 2147483646 w 5771"/>
              <a:gd name="T13" fmla="*/ 2147483646 h 634"/>
              <a:gd name="T14" fmla="*/ 2147483646 w 5771"/>
              <a:gd name="T15" fmla="*/ 2147483646 h 634"/>
              <a:gd name="T16" fmla="*/ 2147483646 w 5771"/>
              <a:gd name="T17" fmla="*/ 2147483646 h 634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5771" h="634">
                <a:moveTo>
                  <a:pt x="20" y="109"/>
                </a:moveTo>
                <a:cubicBezTo>
                  <a:pt x="26" y="109"/>
                  <a:pt x="645" y="0"/>
                  <a:pt x="1442" y="3"/>
                </a:cubicBezTo>
                <a:cubicBezTo>
                  <a:pt x="2239" y="6"/>
                  <a:pt x="3443" y="123"/>
                  <a:pt x="4150" y="148"/>
                </a:cubicBezTo>
                <a:cubicBezTo>
                  <a:pt x="4858" y="173"/>
                  <a:pt x="5633" y="63"/>
                  <a:pt x="5771" y="37"/>
                </a:cubicBezTo>
                <a:lnTo>
                  <a:pt x="5771" y="557"/>
                </a:lnTo>
                <a:cubicBezTo>
                  <a:pt x="4926" y="634"/>
                  <a:pt x="4422" y="612"/>
                  <a:pt x="3942" y="592"/>
                </a:cubicBezTo>
                <a:cubicBezTo>
                  <a:pt x="3463" y="572"/>
                  <a:pt x="2588" y="450"/>
                  <a:pt x="1839" y="456"/>
                </a:cubicBezTo>
                <a:cubicBezTo>
                  <a:pt x="1182" y="455"/>
                  <a:pt x="0" y="618"/>
                  <a:pt x="6" y="620"/>
                </a:cubicBezTo>
                <a:cubicBezTo>
                  <a:pt x="12" y="621"/>
                  <a:pt x="14" y="109"/>
                  <a:pt x="20" y="10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000" b="1" i="0" u="none" strike="noStrike" kern="120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8" name="Group 5"/>
          <p:cNvGrpSpPr/>
          <p:nvPr/>
        </p:nvGrpSpPr>
        <p:grpSpPr bwMode="auto">
          <a:xfrm>
            <a:off x="10320867" y="347663"/>
            <a:ext cx="516467" cy="366712"/>
            <a:chOff x="4752" y="1200"/>
            <a:chExt cx="288" cy="288"/>
          </a:xfrm>
        </p:grpSpPr>
        <p:sp>
          <p:nvSpPr>
            <p:cNvPr id="9" name="Oval 6"/>
            <p:cNvSpPr>
              <a:spLocks noChangeArrowheads="1"/>
            </p:cNvSpPr>
            <p:nvPr userDrawn="1"/>
          </p:nvSpPr>
          <p:spPr bwMode="gray">
            <a:xfrm>
              <a:off x="4752" y="1200"/>
              <a:ext cx="288" cy="288"/>
            </a:xfrm>
            <a:prstGeom prst="ellipse">
              <a:avLst/>
            </a:prstGeom>
            <a:gradFill rotWithShape="1">
              <a:gsLst>
                <a:gs pos="0">
                  <a:schemeClr val="tx2">
                    <a:gamma/>
                    <a:tint val="25490"/>
                    <a:invGamma/>
                  </a:schemeClr>
                </a:gs>
                <a:gs pos="100000">
                  <a:schemeClr val="tx2">
                    <a:alpha val="31000"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None/>
                <a:defRPr/>
              </a:pPr>
              <a:endParaRPr kumimoji="1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0" name="Oval 7"/>
            <p:cNvSpPr>
              <a:spLocks noChangeArrowheads="1"/>
            </p:cNvSpPr>
            <p:nvPr userDrawn="1"/>
          </p:nvSpPr>
          <p:spPr bwMode="gray">
            <a:xfrm>
              <a:off x="4752" y="1200"/>
              <a:ext cx="192" cy="192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100000">
                  <a:schemeClr val="bg1">
                    <a:gamma/>
                    <a:tint val="34902"/>
                    <a:invGamma/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None/>
                <a:defRPr/>
              </a:pPr>
              <a:endParaRPr kumimoji="1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11" name="Group 8"/>
          <p:cNvGrpSpPr/>
          <p:nvPr/>
        </p:nvGrpSpPr>
        <p:grpSpPr bwMode="auto">
          <a:xfrm>
            <a:off x="10871200" y="53975"/>
            <a:ext cx="812800" cy="592138"/>
            <a:chOff x="4992" y="816"/>
            <a:chExt cx="576" cy="576"/>
          </a:xfrm>
        </p:grpSpPr>
        <p:sp>
          <p:nvSpPr>
            <p:cNvPr id="12" name="Oval 9"/>
            <p:cNvSpPr>
              <a:spLocks noChangeArrowheads="1"/>
            </p:cNvSpPr>
            <p:nvPr userDrawn="1"/>
          </p:nvSpPr>
          <p:spPr bwMode="gray">
            <a:xfrm>
              <a:off x="4992" y="816"/>
              <a:ext cx="576" cy="576"/>
            </a:xfrm>
            <a:prstGeom prst="ellipse">
              <a:avLst/>
            </a:prstGeom>
            <a:solidFill>
              <a:schemeClr val="accent1">
                <a:alpha val="5294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 algn="ctr">
                <a:spcBef>
                  <a:spcPct val="50000"/>
                </a:spcBef>
                <a:buFont typeface="Wingdings" panose="05000000000000000000" pitchFamily="2" charset="2"/>
                <a:defRPr kumimoji="1"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 algn="ctr">
                <a:spcBef>
                  <a:spcPct val="50000"/>
                </a:spcBef>
                <a:buFont typeface="Wingdings" panose="05000000000000000000" pitchFamily="2" charset="2"/>
                <a:defRPr kumimoji="1"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 algn="ctr">
                <a:spcBef>
                  <a:spcPct val="50000"/>
                </a:spcBef>
                <a:buFont typeface="Wingdings" panose="05000000000000000000" pitchFamily="2" charset="2"/>
                <a:defRPr kumimoji="1"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 algn="ctr">
                <a:spcBef>
                  <a:spcPct val="50000"/>
                </a:spcBef>
                <a:buFont typeface="Wingdings" panose="05000000000000000000" pitchFamily="2" charset="2"/>
                <a:defRPr kumimoji="1"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 algn="ctr">
                <a:spcBef>
                  <a:spcPct val="50000"/>
                </a:spcBef>
                <a:buFont typeface="Wingdings" panose="05000000000000000000" pitchFamily="2" charset="2"/>
                <a:defRPr kumimoji="1"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buFont typeface="Wingdings" panose="05000000000000000000" pitchFamily="2" charset="2"/>
                <a:defRPr kumimoji="1"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buFont typeface="Wingdings" panose="05000000000000000000" pitchFamily="2" charset="2"/>
                <a:defRPr kumimoji="1"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buFont typeface="Wingdings" panose="05000000000000000000" pitchFamily="2" charset="2"/>
                <a:defRPr kumimoji="1"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buFont typeface="Wingdings" panose="05000000000000000000" pitchFamily="2" charset="2"/>
                <a:defRPr kumimoji="1"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None/>
                <a:defRPr/>
              </a:pPr>
              <a:endParaRPr kumimoji="1" lang="en-US" altLang="zh-CN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3" name="Oval 10"/>
            <p:cNvSpPr>
              <a:spLocks noChangeArrowheads="1"/>
            </p:cNvSpPr>
            <p:nvPr userDrawn="1"/>
          </p:nvSpPr>
          <p:spPr bwMode="gray">
            <a:xfrm>
              <a:off x="4992" y="912"/>
              <a:ext cx="480" cy="385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100000">
                  <a:schemeClr val="bg1">
                    <a:gamma/>
                    <a:tint val="34902"/>
                    <a:invGamma/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None/>
                <a:defRPr/>
              </a:pPr>
              <a:endParaRPr kumimoji="1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14" name="Group 11"/>
          <p:cNvGrpSpPr/>
          <p:nvPr/>
        </p:nvGrpSpPr>
        <p:grpSpPr bwMode="auto">
          <a:xfrm>
            <a:off x="228601" y="819150"/>
            <a:ext cx="960967" cy="762000"/>
            <a:chOff x="4992" y="816"/>
            <a:chExt cx="576" cy="576"/>
          </a:xfrm>
        </p:grpSpPr>
        <p:sp>
          <p:nvSpPr>
            <p:cNvPr id="15" name="Oval 12"/>
            <p:cNvSpPr>
              <a:spLocks noChangeArrowheads="1"/>
            </p:cNvSpPr>
            <p:nvPr userDrawn="1"/>
          </p:nvSpPr>
          <p:spPr bwMode="gray">
            <a:xfrm>
              <a:off x="4992" y="816"/>
              <a:ext cx="576" cy="576"/>
            </a:xfrm>
            <a:prstGeom prst="ellipse">
              <a:avLst/>
            </a:prstGeom>
            <a:solidFill>
              <a:schemeClr val="tx2">
                <a:alpha val="5294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 algn="ctr">
                <a:spcBef>
                  <a:spcPct val="50000"/>
                </a:spcBef>
                <a:buFont typeface="Wingdings" panose="05000000000000000000" pitchFamily="2" charset="2"/>
                <a:defRPr kumimoji="1"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 algn="ctr">
                <a:spcBef>
                  <a:spcPct val="50000"/>
                </a:spcBef>
                <a:buFont typeface="Wingdings" panose="05000000000000000000" pitchFamily="2" charset="2"/>
                <a:defRPr kumimoji="1"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 algn="ctr">
                <a:spcBef>
                  <a:spcPct val="50000"/>
                </a:spcBef>
                <a:buFont typeface="Wingdings" panose="05000000000000000000" pitchFamily="2" charset="2"/>
                <a:defRPr kumimoji="1"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 algn="ctr">
                <a:spcBef>
                  <a:spcPct val="50000"/>
                </a:spcBef>
                <a:buFont typeface="Wingdings" panose="05000000000000000000" pitchFamily="2" charset="2"/>
                <a:defRPr kumimoji="1"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 algn="ctr">
                <a:spcBef>
                  <a:spcPct val="50000"/>
                </a:spcBef>
                <a:buFont typeface="Wingdings" panose="05000000000000000000" pitchFamily="2" charset="2"/>
                <a:defRPr kumimoji="1"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buFont typeface="Wingdings" panose="05000000000000000000" pitchFamily="2" charset="2"/>
                <a:defRPr kumimoji="1"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buFont typeface="Wingdings" panose="05000000000000000000" pitchFamily="2" charset="2"/>
                <a:defRPr kumimoji="1"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buFont typeface="Wingdings" panose="05000000000000000000" pitchFamily="2" charset="2"/>
                <a:defRPr kumimoji="1"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buFont typeface="Wingdings" panose="05000000000000000000" pitchFamily="2" charset="2"/>
                <a:defRPr kumimoji="1"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None/>
                <a:defRPr/>
              </a:pPr>
              <a:endParaRPr kumimoji="1" lang="en-US" altLang="zh-CN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6" name="Oval 13"/>
            <p:cNvSpPr>
              <a:spLocks noChangeArrowheads="1"/>
            </p:cNvSpPr>
            <p:nvPr userDrawn="1"/>
          </p:nvSpPr>
          <p:spPr bwMode="gray">
            <a:xfrm>
              <a:off x="4992" y="912"/>
              <a:ext cx="480" cy="384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100000">
                  <a:schemeClr val="bg1">
                    <a:gamma/>
                    <a:tint val="34902"/>
                    <a:invGamma/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None/>
                <a:defRPr/>
              </a:pPr>
              <a:endParaRPr kumimoji="1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4585" y="214314"/>
            <a:ext cx="10390716" cy="146208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576917" y="2017713"/>
            <a:ext cx="50800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60117" y="2017713"/>
            <a:ext cx="50800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7" name="Date Placeholder 4"/>
          <p:cNvSpPr>
            <a:spLocks noGrp="1"/>
          </p:cNvSpPr>
          <p:nvPr>
            <p:ph type="dt" sz="half" idx="10"/>
          </p:nvPr>
        </p:nvSpPr>
        <p:spPr>
          <a:xfrm>
            <a:off x="1549400" y="6243638"/>
            <a:ext cx="2540000" cy="457200"/>
          </a:xfrm>
        </p:spPr>
        <p:txBody>
          <a:bodyPr/>
          <a:lstStyle>
            <a:lvl1pPr>
              <a:defRPr/>
            </a:lvl1pPr>
          </a:lstStyle>
          <a:p>
            <a:pPr fontAlgn="base">
              <a:spcAft>
                <a:spcPct val="0"/>
              </a:spcAft>
              <a:defRPr/>
            </a:pPr>
            <a:endParaRPr lang="en-US" altLang="zh-CN">
              <a:solidFill>
                <a:prstClr val="black"/>
              </a:solidFill>
            </a:endParaRPr>
          </a:p>
        </p:txBody>
      </p:sp>
      <p:sp>
        <p:nvSpPr>
          <p:cNvPr id="18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76800" y="6243638"/>
            <a:ext cx="3860800" cy="457200"/>
          </a:xfrm>
        </p:spPr>
        <p:txBody>
          <a:bodyPr/>
          <a:lstStyle>
            <a:lvl1pPr>
              <a:defRPr/>
            </a:lvl1pPr>
          </a:lstStyle>
          <a:p>
            <a:pPr fontAlgn="base">
              <a:spcAft>
                <a:spcPct val="0"/>
              </a:spcAft>
              <a:defRPr/>
            </a:pPr>
            <a:endParaRPr lang="en-US" altLang="zh-CN">
              <a:solidFill>
                <a:prstClr val="black"/>
              </a:solidFill>
            </a:endParaRPr>
          </a:p>
        </p:txBody>
      </p:sp>
      <p:sp>
        <p:nvSpPr>
          <p:cNvPr id="19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389533" y="6243638"/>
            <a:ext cx="2540000" cy="457200"/>
          </a:xfrm>
        </p:spPr>
        <p:txBody>
          <a:bodyPr/>
          <a:lstStyle>
            <a:lvl1pPr>
              <a:defRPr/>
            </a:lvl1pPr>
          </a:lstStyle>
          <a:p>
            <a:pPr fontAlgn="base">
              <a:spcAft>
                <a:spcPct val="0"/>
              </a:spcAft>
              <a:defRPr/>
            </a:pPr>
            <a:fld id="{4330A729-079A-4607-B013-8109C24F0C34}" type="slidenum">
              <a:rPr lang="zh-CN" altLang="en-US" smtClean="0">
                <a:solidFill>
                  <a:srgbClr val="4F81BD"/>
                </a:solidFill>
              </a:rPr>
              <a:t>‹#›</a:t>
            </a:fld>
            <a:endParaRPr lang="en-US" altLang="zh-CN">
              <a:solidFill>
                <a:srgbClr val="4F81BD"/>
              </a:solidFill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2"/>
          <p:cNvGraphicFramePr>
            <a:graphicFrameLocks noChangeAspect="1"/>
          </p:cNvGraphicFramePr>
          <p:nvPr/>
        </p:nvGraphicFramePr>
        <p:xfrm>
          <a:off x="0" y="0"/>
          <a:ext cx="12192000" cy="1200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9" name="Image" r:id="rId3" imgW="9563100" imgH="1600200" progId="Photoshop.Image.6">
                  <p:embed/>
                </p:oleObj>
              </mc:Choice>
              <mc:Fallback>
                <p:oleObj name="Image" r:id="rId3" imgW="9563100" imgH="1600200" progId="Photoshop.Image.6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white">
                      <a:xfrm>
                        <a:off x="0" y="0"/>
                        <a:ext cx="12192000" cy="1200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Freeform 3"/>
          <p:cNvSpPr/>
          <p:nvPr/>
        </p:nvSpPr>
        <p:spPr bwMode="gray">
          <a:xfrm>
            <a:off x="-14817" y="280989"/>
            <a:ext cx="12206817" cy="1620837"/>
          </a:xfrm>
          <a:custGeom>
            <a:avLst/>
            <a:gdLst>
              <a:gd name="T0" fmla="*/ 2147483646 w 5767"/>
              <a:gd name="T1" fmla="*/ 2147483646 h 1021"/>
              <a:gd name="T2" fmla="*/ 2147483646 w 5767"/>
              <a:gd name="T3" fmla="*/ 2147483646 h 1021"/>
              <a:gd name="T4" fmla="*/ 2147483646 w 5767"/>
              <a:gd name="T5" fmla="*/ 2147483646 h 1021"/>
              <a:gd name="T6" fmla="*/ 2147483646 w 5767"/>
              <a:gd name="T7" fmla="*/ 0 h 1021"/>
              <a:gd name="T8" fmla="*/ 2147483646 w 5767"/>
              <a:gd name="T9" fmla="*/ 2147483646 h 1021"/>
              <a:gd name="T10" fmla="*/ 2147483646 w 5767"/>
              <a:gd name="T11" fmla="*/ 2147483646 h 1021"/>
              <a:gd name="T12" fmla="*/ 2147483646 w 5767"/>
              <a:gd name="T13" fmla="*/ 2147483646 h 1021"/>
              <a:gd name="T14" fmla="*/ 2147483646 w 5767"/>
              <a:gd name="T15" fmla="*/ 2147483646 h 1021"/>
              <a:gd name="T16" fmla="*/ 2147483646 w 5767"/>
              <a:gd name="T17" fmla="*/ 2147483646 h 1021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5767" h="1021">
                <a:moveTo>
                  <a:pt x="6" y="109"/>
                </a:moveTo>
                <a:cubicBezTo>
                  <a:pt x="144" y="93"/>
                  <a:pt x="626" y="42"/>
                  <a:pt x="1427" y="46"/>
                </a:cubicBezTo>
                <a:cubicBezTo>
                  <a:pt x="2228" y="50"/>
                  <a:pt x="3321" y="224"/>
                  <a:pt x="4032" y="255"/>
                </a:cubicBezTo>
                <a:cubicBezTo>
                  <a:pt x="4742" y="286"/>
                  <a:pt x="5649" y="91"/>
                  <a:pt x="5767" y="0"/>
                </a:cubicBezTo>
                <a:lnTo>
                  <a:pt x="5767" y="776"/>
                </a:lnTo>
                <a:cubicBezTo>
                  <a:pt x="4948" y="879"/>
                  <a:pt x="4543" y="844"/>
                  <a:pt x="4065" y="831"/>
                </a:cubicBezTo>
                <a:cubicBezTo>
                  <a:pt x="3587" y="818"/>
                  <a:pt x="2973" y="694"/>
                  <a:pt x="1984" y="674"/>
                </a:cubicBezTo>
                <a:cubicBezTo>
                  <a:pt x="995" y="654"/>
                  <a:pt x="28" y="969"/>
                  <a:pt x="14" y="995"/>
                </a:cubicBezTo>
                <a:cubicBezTo>
                  <a:pt x="0" y="1021"/>
                  <a:pt x="6" y="255"/>
                  <a:pt x="6" y="109"/>
                </a:cubicBezTo>
                <a:close/>
              </a:path>
            </a:pathLst>
          </a:custGeom>
          <a:solidFill>
            <a:schemeClr val="accent1">
              <a:alpha val="41176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000" b="1" i="0" u="none" strike="noStrike" kern="120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Freeform 4"/>
          <p:cNvSpPr/>
          <p:nvPr/>
        </p:nvSpPr>
        <p:spPr bwMode="gray">
          <a:xfrm>
            <a:off x="-27517" y="533401"/>
            <a:ext cx="12215284" cy="1006475"/>
          </a:xfrm>
          <a:custGeom>
            <a:avLst/>
            <a:gdLst>
              <a:gd name="T0" fmla="*/ 2147483646 w 5771"/>
              <a:gd name="T1" fmla="*/ 2147483646 h 634"/>
              <a:gd name="T2" fmla="*/ 2147483646 w 5771"/>
              <a:gd name="T3" fmla="*/ 2147483646 h 634"/>
              <a:gd name="T4" fmla="*/ 2147483646 w 5771"/>
              <a:gd name="T5" fmla="*/ 2147483646 h 634"/>
              <a:gd name="T6" fmla="*/ 2147483646 w 5771"/>
              <a:gd name="T7" fmla="*/ 2147483646 h 634"/>
              <a:gd name="T8" fmla="*/ 2147483646 w 5771"/>
              <a:gd name="T9" fmla="*/ 2147483646 h 634"/>
              <a:gd name="T10" fmla="*/ 2147483646 w 5771"/>
              <a:gd name="T11" fmla="*/ 2147483646 h 634"/>
              <a:gd name="T12" fmla="*/ 2147483646 w 5771"/>
              <a:gd name="T13" fmla="*/ 2147483646 h 634"/>
              <a:gd name="T14" fmla="*/ 2147483646 w 5771"/>
              <a:gd name="T15" fmla="*/ 2147483646 h 634"/>
              <a:gd name="T16" fmla="*/ 2147483646 w 5771"/>
              <a:gd name="T17" fmla="*/ 2147483646 h 634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5771" h="634">
                <a:moveTo>
                  <a:pt x="20" y="109"/>
                </a:moveTo>
                <a:cubicBezTo>
                  <a:pt x="26" y="109"/>
                  <a:pt x="645" y="0"/>
                  <a:pt x="1442" y="3"/>
                </a:cubicBezTo>
                <a:cubicBezTo>
                  <a:pt x="2239" y="6"/>
                  <a:pt x="3443" y="123"/>
                  <a:pt x="4150" y="148"/>
                </a:cubicBezTo>
                <a:cubicBezTo>
                  <a:pt x="4858" y="173"/>
                  <a:pt x="5633" y="63"/>
                  <a:pt x="5771" y="37"/>
                </a:cubicBezTo>
                <a:lnTo>
                  <a:pt x="5771" y="557"/>
                </a:lnTo>
                <a:cubicBezTo>
                  <a:pt x="4926" y="634"/>
                  <a:pt x="4422" y="612"/>
                  <a:pt x="3942" y="592"/>
                </a:cubicBezTo>
                <a:cubicBezTo>
                  <a:pt x="3463" y="572"/>
                  <a:pt x="2588" y="450"/>
                  <a:pt x="1839" y="456"/>
                </a:cubicBezTo>
                <a:cubicBezTo>
                  <a:pt x="1182" y="455"/>
                  <a:pt x="0" y="618"/>
                  <a:pt x="6" y="620"/>
                </a:cubicBezTo>
                <a:cubicBezTo>
                  <a:pt x="12" y="621"/>
                  <a:pt x="14" y="109"/>
                  <a:pt x="20" y="10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000" b="1" i="0" u="none" strike="noStrike" kern="120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7" name="Group 5"/>
          <p:cNvGrpSpPr/>
          <p:nvPr/>
        </p:nvGrpSpPr>
        <p:grpSpPr bwMode="auto">
          <a:xfrm>
            <a:off x="10320867" y="347663"/>
            <a:ext cx="516467" cy="366712"/>
            <a:chOff x="4752" y="1200"/>
            <a:chExt cx="288" cy="288"/>
          </a:xfrm>
        </p:grpSpPr>
        <p:sp>
          <p:nvSpPr>
            <p:cNvPr id="8" name="Oval 6"/>
            <p:cNvSpPr>
              <a:spLocks noChangeArrowheads="1"/>
            </p:cNvSpPr>
            <p:nvPr userDrawn="1"/>
          </p:nvSpPr>
          <p:spPr bwMode="gray">
            <a:xfrm>
              <a:off x="4752" y="1200"/>
              <a:ext cx="288" cy="288"/>
            </a:xfrm>
            <a:prstGeom prst="ellipse">
              <a:avLst/>
            </a:prstGeom>
            <a:gradFill rotWithShape="1">
              <a:gsLst>
                <a:gs pos="0">
                  <a:schemeClr val="tx2">
                    <a:gamma/>
                    <a:tint val="25490"/>
                    <a:invGamma/>
                  </a:schemeClr>
                </a:gs>
                <a:gs pos="100000">
                  <a:schemeClr val="tx2">
                    <a:alpha val="31000"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None/>
                <a:defRPr/>
              </a:pPr>
              <a:endParaRPr kumimoji="1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9" name="Oval 7"/>
            <p:cNvSpPr>
              <a:spLocks noChangeArrowheads="1"/>
            </p:cNvSpPr>
            <p:nvPr userDrawn="1"/>
          </p:nvSpPr>
          <p:spPr bwMode="gray">
            <a:xfrm>
              <a:off x="4752" y="1200"/>
              <a:ext cx="192" cy="192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100000">
                  <a:schemeClr val="bg1">
                    <a:gamma/>
                    <a:tint val="34902"/>
                    <a:invGamma/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None/>
                <a:defRPr/>
              </a:pPr>
              <a:endParaRPr kumimoji="1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10" name="Group 8"/>
          <p:cNvGrpSpPr/>
          <p:nvPr/>
        </p:nvGrpSpPr>
        <p:grpSpPr bwMode="auto">
          <a:xfrm>
            <a:off x="10871200" y="53975"/>
            <a:ext cx="812800" cy="592138"/>
            <a:chOff x="4992" y="816"/>
            <a:chExt cx="576" cy="576"/>
          </a:xfrm>
        </p:grpSpPr>
        <p:sp>
          <p:nvSpPr>
            <p:cNvPr id="11" name="Oval 9"/>
            <p:cNvSpPr>
              <a:spLocks noChangeArrowheads="1"/>
            </p:cNvSpPr>
            <p:nvPr userDrawn="1"/>
          </p:nvSpPr>
          <p:spPr bwMode="gray">
            <a:xfrm>
              <a:off x="4992" y="816"/>
              <a:ext cx="576" cy="576"/>
            </a:xfrm>
            <a:prstGeom prst="ellipse">
              <a:avLst/>
            </a:prstGeom>
            <a:solidFill>
              <a:schemeClr val="accent1">
                <a:alpha val="5294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 algn="ctr">
                <a:spcBef>
                  <a:spcPct val="50000"/>
                </a:spcBef>
                <a:buFont typeface="Wingdings" panose="05000000000000000000" pitchFamily="2" charset="2"/>
                <a:defRPr kumimoji="1"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 algn="ctr">
                <a:spcBef>
                  <a:spcPct val="50000"/>
                </a:spcBef>
                <a:buFont typeface="Wingdings" panose="05000000000000000000" pitchFamily="2" charset="2"/>
                <a:defRPr kumimoji="1"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 algn="ctr">
                <a:spcBef>
                  <a:spcPct val="50000"/>
                </a:spcBef>
                <a:buFont typeface="Wingdings" panose="05000000000000000000" pitchFamily="2" charset="2"/>
                <a:defRPr kumimoji="1"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 algn="ctr">
                <a:spcBef>
                  <a:spcPct val="50000"/>
                </a:spcBef>
                <a:buFont typeface="Wingdings" panose="05000000000000000000" pitchFamily="2" charset="2"/>
                <a:defRPr kumimoji="1"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 algn="ctr">
                <a:spcBef>
                  <a:spcPct val="50000"/>
                </a:spcBef>
                <a:buFont typeface="Wingdings" panose="05000000000000000000" pitchFamily="2" charset="2"/>
                <a:defRPr kumimoji="1"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buFont typeface="Wingdings" panose="05000000000000000000" pitchFamily="2" charset="2"/>
                <a:defRPr kumimoji="1"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buFont typeface="Wingdings" panose="05000000000000000000" pitchFamily="2" charset="2"/>
                <a:defRPr kumimoji="1"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buFont typeface="Wingdings" panose="05000000000000000000" pitchFamily="2" charset="2"/>
                <a:defRPr kumimoji="1"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buFont typeface="Wingdings" panose="05000000000000000000" pitchFamily="2" charset="2"/>
                <a:defRPr kumimoji="1"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None/>
                <a:defRPr/>
              </a:pPr>
              <a:endParaRPr kumimoji="1" lang="en-US" altLang="zh-CN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2" name="Oval 10"/>
            <p:cNvSpPr>
              <a:spLocks noChangeArrowheads="1"/>
            </p:cNvSpPr>
            <p:nvPr userDrawn="1"/>
          </p:nvSpPr>
          <p:spPr bwMode="gray">
            <a:xfrm>
              <a:off x="4992" y="912"/>
              <a:ext cx="480" cy="385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100000">
                  <a:schemeClr val="bg1">
                    <a:gamma/>
                    <a:tint val="34902"/>
                    <a:invGamma/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None/>
                <a:defRPr/>
              </a:pPr>
              <a:endParaRPr kumimoji="1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13" name="Group 11"/>
          <p:cNvGrpSpPr/>
          <p:nvPr/>
        </p:nvGrpSpPr>
        <p:grpSpPr bwMode="auto">
          <a:xfrm>
            <a:off x="228601" y="819150"/>
            <a:ext cx="960967" cy="762000"/>
            <a:chOff x="4992" y="816"/>
            <a:chExt cx="576" cy="576"/>
          </a:xfrm>
        </p:grpSpPr>
        <p:sp>
          <p:nvSpPr>
            <p:cNvPr id="14" name="Oval 12"/>
            <p:cNvSpPr>
              <a:spLocks noChangeArrowheads="1"/>
            </p:cNvSpPr>
            <p:nvPr userDrawn="1"/>
          </p:nvSpPr>
          <p:spPr bwMode="gray">
            <a:xfrm>
              <a:off x="4992" y="816"/>
              <a:ext cx="576" cy="576"/>
            </a:xfrm>
            <a:prstGeom prst="ellipse">
              <a:avLst/>
            </a:prstGeom>
            <a:solidFill>
              <a:schemeClr val="tx2">
                <a:alpha val="5294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 algn="ctr">
                <a:spcBef>
                  <a:spcPct val="50000"/>
                </a:spcBef>
                <a:buFont typeface="Wingdings" panose="05000000000000000000" pitchFamily="2" charset="2"/>
                <a:defRPr kumimoji="1"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 algn="ctr">
                <a:spcBef>
                  <a:spcPct val="50000"/>
                </a:spcBef>
                <a:buFont typeface="Wingdings" panose="05000000000000000000" pitchFamily="2" charset="2"/>
                <a:defRPr kumimoji="1"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 algn="ctr">
                <a:spcBef>
                  <a:spcPct val="50000"/>
                </a:spcBef>
                <a:buFont typeface="Wingdings" panose="05000000000000000000" pitchFamily="2" charset="2"/>
                <a:defRPr kumimoji="1"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 algn="ctr">
                <a:spcBef>
                  <a:spcPct val="50000"/>
                </a:spcBef>
                <a:buFont typeface="Wingdings" panose="05000000000000000000" pitchFamily="2" charset="2"/>
                <a:defRPr kumimoji="1"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 algn="ctr">
                <a:spcBef>
                  <a:spcPct val="50000"/>
                </a:spcBef>
                <a:buFont typeface="Wingdings" panose="05000000000000000000" pitchFamily="2" charset="2"/>
                <a:defRPr kumimoji="1"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buFont typeface="Wingdings" panose="05000000000000000000" pitchFamily="2" charset="2"/>
                <a:defRPr kumimoji="1"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buFont typeface="Wingdings" panose="05000000000000000000" pitchFamily="2" charset="2"/>
                <a:defRPr kumimoji="1"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buFont typeface="Wingdings" panose="05000000000000000000" pitchFamily="2" charset="2"/>
                <a:defRPr kumimoji="1"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buFont typeface="Wingdings" panose="05000000000000000000" pitchFamily="2" charset="2"/>
                <a:defRPr kumimoji="1"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None/>
                <a:defRPr/>
              </a:pPr>
              <a:endParaRPr kumimoji="1" lang="en-US" altLang="zh-CN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5" name="Oval 13"/>
            <p:cNvSpPr>
              <a:spLocks noChangeArrowheads="1"/>
            </p:cNvSpPr>
            <p:nvPr userDrawn="1"/>
          </p:nvSpPr>
          <p:spPr bwMode="gray">
            <a:xfrm>
              <a:off x="4992" y="912"/>
              <a:ext cx="480" cy="384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100000">
                  <a:schemeClr val="bg1">
                    <a:gamma/>
                    <a:tint val="34902"/>
                    <a:invGamma/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None/>
                <a:defRPr/>
              </a:pPr>
              <a:endParaRPr kumimoji="1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4585" y="214314"/>
            <a:ext cx="10390716" cy="146208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1576917" y="2017713"/>
            <a:ext cx="10363200" cy="41148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16" name="Date Placeholder 3"/>
          <p:cNvSpPr>
            <a:spLocks noGrp="1"/>
          </p:cNvSpPr>
          <p:nvPr>
            <p:ph type="dt" sz="half" idx="10"/>
          </p:nvPr>
        </p:nvSpPr>
        <p:spPr>
          <a:xfrm>
            <a:off x="1549400" y="6243638"/>
            <a:ext cx="2540000" cy="457200"/>
          </a:xfrm>
        </p:spPr>
        <p:txBody>
          <a:bodyPr/>
          <a:lstStyle>
            <a:lvl1pPr>
              <a:defRPr/>
            </a:lvl1pPr>
          </a:lstStyle>
          <a:p>
            <a:pPr fontAlgn="base">
              <a:spcAft>
                <a:spcPct val="0"/>
              </a:spcAft>
              <a:defRPr/>
            </a:pPr>
            <a:endParaRPr lang="en-US" altLang="zh-CN">
              <a:solidFill>
                <a:prstClr val="black"/>
              </a:solidFill>
            </a:endParaRPr>
          </a:p>
        </p:txBody>
      </p:sp>
      <p:sp>
        <p:nvSpPr>
          <p:cNvPr id="1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876800" y="6243638"/>
            <a:ext cx="3860800" cy="457200"/>
          </a:xfrm>
        </p:spPr>
        <p:txBody>
          <a:bodyPr/>
          <a:lstStyle>
            <a:lvl1pPr>
              <a:defRPr/>
            </a:lvl1pPr>
          </a:lstStyle>
          <a:p>
            <a:pPr fontAlgn="base">
              <a:spcAft>
                <a:spcPct val="0"/>
              </a:spcAft>
              <a:defRPr/>
            </a:pPr>
            <a:endParaRPr lang="en-US" altLang="zh-CN">
              <a:solidFill>
                <a:prstClr val="black"/>
              </a:solidFill>
            </a:endParaRPr>
          </a:p>
        </p:txBody>
      </p:sp>
      <p:sp>
        <p:nvSpPr>
          <p:cNvPr id="1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389533" y="6243638"/>
            <a:ext cx="2540000" cy="457200"/>
          </a:xfrm>
        </p:spPr>
        <p:txBody>
          <a:bodyPr/>
          <a:lstStyle>
            <a:lvl1pPr>
              <a:defRPr/>
            </a:lvl1pPr>
          </a:lstStyle>
          <a:p>
            <a:pPr fontAlgn="base">
              <a:spcAft>
                <a:spcPct val="0"/>
              </a:spcAft>
              <a:defRPr/>
            </a:pPr>
            <a:fld id="{57918EE5-68AC-479D-BB4F-1ED3E3FE5EA7}" type="slidenum">
              <a:rPr lang="zh-CN" altLang="en-US" smtClean="0">
                <a:solidFill>
                  <a:srgbClr val="4F81BD"/>
                </a:solidFill>
              </a:rPr>
              <a:t>‹#›</a:t>
            </a:fld>
            <a:endParaRPr lang="en-US" altLang="zh-CN">
              <a:solidFill>
                <a:srgbClr val="4F81BD"/>
              </a:solidFill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2"/>
          <p:cNvSpPr/>
          <p:nvPr/>
        </p:nvSpPr>
        <p:spPr bwMode="gray">
          <a:xfrm>
            <a:off x="-12700" y="1447801"/>
            <a:ext cx="12219517" cy="3832225"/>
          </a:xfrm>
          <a:custGeom>
            <a:avLst/>
            <a:gdLst>
              <a:gd name="T0" fmla="*/ 2147483646 w 5773"/>
              <a:gd name="T1" fmla="*/ 2147483646 h 2414"/>
              <a:gd name="T2" fmla="*/ 2147483646 w 5773"/>
              <a:gd name="T3" fmla="*/ 2147483646 h 2414"/>
              <a:gd name="T4" fmla="*/ 2147483646 w 5773"/>
              <a:gd name="T5" fmla="*/ 2147483646 h 2414"/>
              <a:gd name="T6" fmla="*/ 2147483646 w 5773"/>
              <a:gd name="T7" fmla="*/ 2147483646 h 2414"/>
              <a:gd name="T8" fmla="*/ 2147483646 w 5773"/>
              <a:gd name="T9" fmla="*/ 2147483646 h 2414"/>
              <a:gd name="T10" fmla="*/ 2147483646 w 5773"/>
              <a:gd name="T11" fmla="*/ 2147483646 h 2414"/>
              <a:gd name="T12" fmla="*/ 2147483646 w 5773"/>
              <a:gd name="T13" fmla="*/ 2147483646 h 2414"/>
              <a:gd name="T14" fmla="*/ 2147483646 w 5773"/>
              <a:gd name="T15" fmla="*/ 2147483646 h 2414"/>
              <a:gd name="T16" fmla="*/ 2147483646 w 5773"/>
              <a:gd name="T17" fmla="*/ 2147483646 h 2414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5773" h="2414">
                <a:moveTo>
                  <a:pt x="12" y="124"/>
                </a:moveTo>
                <a:cubicBezTo>
                  <a:pt x="150" y="76"/>
                  <a:pt x="581" y="0"/>
                  <a:pt x="1381" y="12"/>
                </a:cubicBezTo>
                <a:cubicBezTo>
                  <a:pt x="2181" y="23"/>
                  <a:pt x="3370" y="437"/>
                  <a:pt x="4064" y="581"/>
                </a:cubicBezTo>
                <a:cubicBezTo>
                  <a:pt x="4758" y="725"/>
                  <a:pt x="5635" y="219"/>
                  <a:pt x="5773" y="118"/>
                </a:cubicBezTo>
                <a:lnTo>
                  <a:pt x="5766" y="2151"/>
                </a:lnTo>
                <a:cubicBezTo>
                  <a:pt x="4994" y="2407"/>
                  <a:pt x="4326" y="2311"/>
                  <a:pt x="3966" y="2263"/>
                </a:cubicBezTo>
                <a:cubicBezTo>
                  <a:pt x="3606" y="2215"/>
                  <a:pt x="2715" y="1873"/>
                  <a:pt x="1963" y="1897"/>
                </a:cubicBezTo>
                <a:cubicBezTo>
                  <a:pt x="1305" y="1893"/>
                  <a:pt x="0" y="2402"/>
                  <a:pt x="6" y="2407"/>
                </a:cubicBezTo>
                <a:cubicBezTo>
                  <a:pt x="12" y="2414"/>
                  <a:pt x="12" y="568"/>
                  <a:pt x="12" y="124"/>
                </a:cubicBezTo>
                <a:close/>
              </a:path>
            </a:pathLst>
          </a:custGeom>
          <a:solidFill>
            <a:schemeClr val="accent1">
              <a:alpha val="41176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000" b="1" i="0" u="none" strike="noStrike" kern="120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Freeform 3"/>
          <p:cNvSpPr/>
          <p:nvPr/>
        </p:nvSpPr>
        <p:spPr bwMode="gray">
          <a:xfrm>
            <a:off x="-12700" y="1730375"/>
            <a:ext cx="12200467" cy="3265488"/>
          </a:xfrm>
          <a:custGeom>
            <a:avLst/>
            <a:gdLst>
              <a:gd name="T0" fmla="*/ 2147483646 w 5764"/>
              <a:gd name="T1" fmla="*/ 2147483646 h 2057"/>
              <a:gd name="T2" fmla="*/ 2147483646 w 5764"/>
              <a:gd name="T3" fmla="*/ 2147483646 h 2057"/>
              <a:gd name="T4" fmla="*/ 2147483646 w 5764"/>
              <a:gd name="T5" fmla="*/ 2147483646 h 2057"/>
              <a:gd name="T6" fmla="*/ 2147483646 w 5764"/>
              <a:gd name="T7" fmla="*/ 2147483646 h 2057"/>
              <a:gd name="T8" fmla="*/ 2147483646 w 5764"/>
              <a:gd name="T9" fmla="*/ 2147483646 h 2057"/>
              <a:gd name="T10" fmla="*/ 2147483646 w 5764"/>
              <a:gd name="T11" fmla="*/ 2147483646 h 2057"/>
              <a:gd name="T12" fmla="*/ 2147483646 w 5764"/>
              <a:gd name="T13" fmla="*/ 2147483646 h 2057"/>
              <a:gd name="T14" fmla="*/ 2147483646 w 5764"/>
              <a:gd name="T15" fmla="*/ 2147483646 h 2057"/>
              <a:gd name="T16" fmla="*/ 2147483646 w 5764"/>
              <a:gd name="T17" fmla="*/ 2147483646 h 2057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5764" h="2057">
                <a:moveTo>
                  <a:pt x="6" y="272"/>
                </a:moveTo>
                <a:cubicBezTo>
                  <a:pt x="144" y="233"/>
                  <a:pt x="656" y="0"/>
                  <a:pt x="1453" y="10"/>
                </a:cubicBezTo>
                <a:cubicBezTo>
                  <a:pt x="2250" y="20"/>
                  <a:pt x="3475" y="403"/>
                  <a:pt x="4182" y="482"/>
                </a:cubicBezTo>
                <a:cubicBezTo>
                  <a:pt x="4890" y="561"/>
                  <a:pt x="5626" y="237"/>
                  <a:pt x="5764" y="154"/>
                </a:cubicBezTo>
                <a:lnTo>
                  <a:pt x="5764" y="1806"/>
                </a:lnTo>
                <a:cubicBezTo>
                  <a:pt x="4919" y="2052"/>
                  <a:pt x="4485" y="2057"/>
                  <a:pt x="4005" y="1994"/>
                </a:cubicBezTo>
                <a:cubicBezTo>
                  <a:pt x="3526" y="1929"/>
                  <a:pt x="2640" y="1502"/>
                  <a:pt x="1891" y="1522"/>
                </a:cubicBezTo>
                <a:cubicBezTo>
                  <a:pt x="1234" y="1519"/>
                  <a:pt x="0" y="1962"/>
                  <a:pt x="6" y="1967"/>
                </a:cubicBezTo>
                <a:cubicBezTo>
                  <a:pt x="12" y="1972"/>
                  <a:pt x="6" y="641"/>
                  <a:pt x="6" y="27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000" b="1" i="0" u="none" strike="noStrike" kern="120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6" name="Group 4"/>
          <p:cNvGrpSpPr/>
          <p:nvPr/>
        </p:nvGrpSpPr>
        <p:grpSpPr bwMode="auto">
          <a:xfrm>
            <a:off x="9448800" y="1947863"/>
            <a:ext cx="711200" cy="533400"/>
            <a:chOff x="4752" y="1200"/>
            <a:chExt cx="288" cy="288"/>
          </a:xfrm>
        </p:grpSpPr>
        <p:sp>
          <p:nvSpPr>
            <p:cNvPr id="7" name="Oval 5"/>
            <p:cNvSpPr>
              <a:spLocks noChangeArrowheads="1"/>
            </p:cNvSpPr>
            <p:nvPr userDrawn="1"/>
          </p:nvSpPr>
          <p:spPr bwMode="gray">
            <a:xfrm>
              <a:off x="4752" y="1200"/>
              <a:ext cx="288" cy="288"/>
            </a:xfrm>
            <a:prstGeom prst="ellipse">
              <a:avLst/>
            </a:prstGeom>
            <a:gradFill rotWithShape="1">
              <a:gsLst>
                <a:gs pos="0">
                  <a:schemeClr val="tx2">
                    <a:gamma/>
                    <a:tint val="25490"/>
                    <a:invGamma/>
                  </a:schemeClr>
                </a:gs>
                <a:gs pos="100000">
                  <a:schemeClr val="tx2">
                    <a:alpha val="31000"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None/>
                <a:defRPr/>
              </a:pPr>
              <a:endParaRPr kumimoji="1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8" name="Oval 6"/>
            <p:cNvSpPr>
              <a:spLocks noChangeArrowheads="1"/>
            </p:cNvSpPr>
            <p:nvPr userDrawn="1"/>
          </p:nvSpPr>
          <p:spPr bwMode="gray">
            <a:xfrm>
              <a:off x="4752" y="1200"/>
              <a:ext cx="192" cy="192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100000">
                  <a:schemeClr val="bg1">
                    <a:gamma/>
                    <a:tint val="34902"/>
                    <a:invGamma/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None/>
                <a:defRPr/>
              </a:pPr>
              <a:endParaRPr kumimoji="1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9" name="Group 7"/>
          <p:cNvGrpSpPr/>
          <p:nvPr/>
        </p:nvGrpSpPr>
        <p:grpSpPr bwMode="auto">
          <a:xfrm>
            <a:off x="10160000" y="1371600"/>
            <a:ext cx="1219200" cy="914400"/>
            <a:chOff x="4992" y="816"/>
            <a:chExt cx="576" cy="576"/>
          </a:xfrm>
        </p:grpSpPr>
        <p:sp>
          <p:nvSpPr>
            <p:cNvPr id="10" name="Oval 8"/>
            <p:cNvSpPr>
              <a:spLocks noChangeArrowheads="1"/>
            </p:cNvSpPr>
            <p:nvPr userDrawn="1"/>
          </p:nvSpPr>
          <p:spPr bwMode="gray">
            <a:xfrm>
              <a:off x="4992" y="816"/>
              <a:ext cx="576" cy="576"/>
            </a:xfrm>
            <a:prstGeom prst="ellipse">
              <a:avLst/>
            </a:prstGeom>
            <a:solidFill>
              <a:schemeClr val="accent1">
                <a:alpha val="5294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 algn="ctr">
                <a:spcBef>
                  <a:spcPct val="50000"/>
                </a:spcBef>
                <a:buFont typeface="Wingdings" panose="05000000000000000000" pitchFamily="2" charset="2"/>
                <a:defRPr kumimoji="1"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 algn="ctr">
                <a:spcBef>
                  <a:spcPct val="50000"/>
                </a:spcBef>
                <a:buFont typeface="Wingdings" panose="05000000000000000000" pitchFamily="2" charset="2"/>
                <a:defRPr kumimoji="1"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 algn="ctr">
                <a:spcBef>
                  <a:spcPct val="50000"/>
                </a:spcBef>
                <a:buFont typeface="Wingdings" panose="05000000000000000000" pitchFamily="2" charset="2"/>
                <a:defRPr kumimoji="1"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 algn="ctr">
                <a:spcBef>
                  <a:spcPct val="50000"/>
                </a:spcBef>
                <a:buFont typeface="Wingdings" panose="05000000000000000000" pitchFamily="2" charset="2"/>
                <a:defRPr kumimoji="1"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 algn="ctr">
                <a:spcBef>
                  <a:spcPct val="50000"/>
                </a:spcBef>
                <a:buFont typeface="Wingdings" panose="05000000000000000000" pitchFamily="2" charset="2"/>
                <a:defRPr kumimoji="1"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buFont typeface="Wingdings" panose="05000000000000000000" pitchFamily="2" charset="2"/>
                <a:defRPr kumimoji="1"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buFont typeface="Wingdings" panose="05000000000000000000" pitchFamily="2" charset="2"/>
                <a:defRPr kumimoji="1"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buFont typeface="Wingdings" panose="05000000000000000000" pitchFamily="2" charset="2"/>
                <a:defRPr kumimoji="1"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buFont typeface="Wingdings" panose="05000000000000000000" pitchFamily="2" charset="2"/>
                <a:defRPr kumimoji="1"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None/>
                <a:defRPr/>
              </a:pPr>
              <a:endParaRPr kumimoji="1" lang="en-US" altLang="zh-CN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1" name="Oval 9"/>
            <p:cNvSpPr>
              <a:spLocks noChangeArrowheads="1"/>
            </p:cNvSpPr>
            <p:nvPr userDrawn="1"/>
          </p:nvSpPr>
          <p:spPr bwMode="gray">
            <a:xfrm>
              <a:off x="4992" y="912"/>
              <a:ext cx="480" cy="384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100000">
                  <a:schemeClr val="bg1">
                    <a:gamma/>
                    <a:tint val="34902"/>
                    <a:invGamma/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None/>
                <a:defRPr/>
              </a:pPr>
              <a:endParaRPr kumimoji="1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12" name="Group 10"/>
          <p:cNvGrpSpPr/>
          <p:nvPr/>
        </p:nvGrpSpPr>
        <p:grpSpPr bwMode="auto">
          <a:xfrm>
            <a:off x="406400" y="3429000"/>
            <a:ext cx="1727200" cy="1371600"/>
            <a:chOff x="4992" y="816"/>
            <a:chExt cx="576" cy="576"/>
          </a:xfrm>
        </p:grpSpPr>
        <p:sp>
          <p:nvSpPr>
            <p:cNvPr id="13" name="Oval 11"/>
            <p:cNvSpPr>
              <a:spLocks noChangeArrowheads="1"/>
            </p:cNvSpPr>
            <p:nvPr userDrawn="1"/>
          </p:nvSpPr>
          <p:spPr bwMode="gray">
            <a:xfrm>
              <a:off x="4992" y="816"/>
              <a:ext cx="576" cy="576"/>
            </a:xfrm>
            <a:prstGeom prst="ellipse">
              <a:avLst/>
            </a:prstGeom>
            <a:solidFill>
              <a:schemeClr val="tx2">
                <a:alpha val="5294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 algn="ctr">
                <a:spcBef>
                  <a:spcPct val="50000"/>
                </a:spcBef>
                <a:buFont typeface="Wingdings" panose="05000000000000000000" pitchFamily="2" charset="2"/>
                <a:defRPr kumimoji="1"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 algn="ctr">
                <a:spcBef>
                  <a:spcPct val="50000"/>
                </a:spcBef>
                <a:buFont typeface="Wingdings" panose="05000000000000000000" pitchFamily="2" charset="2"/>
                <a:defRPr kumimoji="1"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 algn="ctr">
                <a:spcBef>
                  <a:spcPct val="50000"/>
                </a:spcBef>
                <a:buFont typeface="Wingdings" panose="05000000000000000000" pitchFamily="2" charset="2"/>
                <a:defRPr kumimoji="1"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 algn="ctr">
                <a:spcBef>
                  <a:spcPct val="50000"/>
                </a:spcBef>
                <a:buFont typeface="Wingdings" panose="05000000000000000000" pitchFamily="2" charset="2"/>
                <a:defRPr kumimoji="1"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 algn="ctr">
                <a:spcBef>
                  <a:spcPct val="50000"/>
                </a:spcBef>
                <a:buFont typeface="Wingdings" panose="05000000000000000000" pitchFamily="2" charset="2"/>
                <a:defRPr kumimoji="1"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buFont typeface="Wingdings" panose="05000000000000000000" pitchFamily="2" charset="2"/>
                <a:defRPr kumimoji="1"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buFont typeface="Wingdings" panose="05000000000000000000" pitchFamily="2" charset="2"/>
                <a:defRPr kumimoji="1"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buFont typeface="Wingdings" panose="05000000000000000000" pitchFamily="2" charset="2"/>
                <a:defRPr kumimoji="1"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buFont typeface="Wingdings" panose="05000000000000000000" pitchFamily="2" charset="2"/>
                <a:defRPr kumimoji="1"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None/>
                <a:defRPr/>
              </a:pPr>
              <a:endParaRPr kumimoji="1" lang="en-US" altLang="zh-CN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4" name="Oval 12"/>
            <p:cNvSpPr>
              <a:spLocks noChangeArrowheads="1"/>
            </p:cNvSpPr>
            <p:nvPr userDrawn="1"/>
          </p:nvSpPr>
          <p:spPr bwMode="gray">
            <a:xfrm>
              <a:off x="4992" y="912"/>
              <a:ext cx="480" cy="384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100000">
                  <a:schemeClr val="bg1">
                    <a:gamma/>
                    <a:tint val="34902"/>
                    <a:invGamma/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None/>
                <a:defRPr/>
              </a:pPr>
              <a:endParaRPr kumimoji="1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15" name="Group 16"/>
          <p:cNvGrpSpPr/>
          <p:nvPr/>
        </p:nvGrpSpPr>
        <p:grpSpPr bwMode="auto">
          <a:xfrm>
            <a:off x="334434" y="333376"/>
            <a:ext cx="1566333" cy="633413"/>
            <a:chOff x="2680" y="3678"/>
            <a:chExt cx="680" cy="399"/>
          </a:xfrm>
        </p:grpSpPr>
        <p:sp>
          <p:nvSpPr>
            <p:cNvPr id="16" name="Text Box 17"/>
            <p:cNvSpPr txBox="1">
              <a:spLocks noChangeArrowheads="1"/>
            </p:cNvSpPr>
            <p:nvPr/>
          </p:nvSpPr>
          <p:spPr bwMode="gray">
            <a:xfrm>
              <a:off x="2680" y="3789"/>
              <a:ext cx="68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ctr">
                <a:spcBef>
                  <a:spcPct val="50000"/>
                </a:spcBef>
                <a:buFont typeface="Wingdings" panose="05000000000000000000" pitchFamily="2" charset="2"/>
                <a:defRPr kumimoji="1"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 algn="ctr">
                <a:spcBef>
                  <a:spcPct val="50000"/>
                </a:spcBef>
                <a:buFont typeface="Wingdings" panose="05000000000000000000" pitchFamily="2" charset="2"/>
                <a:defRPr kumimoji="1"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 algn="ctr">
                <a:spcBef>
                  <a:spcPct val="50000"/>
                </a:spcBef>
                <a:buFont typeface="Wingdings" panose="05000000000000000000" pitchFamily="2" charset="2"/>
                <a:defRPr kumimoji="1"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 algn="ctr">
                <a:spcBef>
                  <a:spcPct val="50000"/>
                </a:spcBef>
                <a:buFont typeface="Wingdings" panose="05000000000000000000" pitchFamily="2" charset="2"/>
                <a:defRPr kumimoji="1"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 algn="ctr">
                <a:spcBef>
                  <a:spcPct val="50000"/>
                </a:spcBef>
                <a:buFont typeface="Wingdings" panose="05000000000000000000" pitchFamily="2" charset="2"/>
                <a:defRPr kumimoji="1"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buFont typeface="Wingdings" panose="05000000000000000000" pitchFamily="2" charset="2"/>
                <a:defRPr kumimoji="1"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buFont typeface="Wingdings" panose="05000000000000000000" pitchFamily="2" charset="2"/>
                <a:defRPr kumimoji="1"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buFont typeface="Wingdings" panose="05000000000000000000" pitchFamily="2" charset="2"/>
                <a:defRPr kumimoji="1"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buFont typeface="Wingdings" panose="05000000000000000000" pitchFamily="2" charset="2"/>
                <a:defRPr kumimoji="1"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4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1F497D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rPr>
                <a:t>RIGOL</a:t>
              </a:r>
            </a:p>
          </p:txBody>
        </p:sp>
        <p:sp>
          <p:nvSpPr>
            <p:cNvPr id="17" name="AutoShape 18"/>
            <p:cNvSpPr>
              <a:spLocks noChangeArrowheads="1"/>
            </p:cNvSpPr>
            <p:nvPr/>
          </p:nvSpPr>
          <p:spPr bwMode="gray">
            <a:xfrm rot="5400000">
              <a:off x="2928" y="3495"/>
              <a:ext cx="172" cy="538"/>
            </a:xfrm>
            <a:prstGeom prst="moon">
              <a:avLst>
                <a:gd name="adj" fmla="val 21208"/>
              </a:avLst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ctr">
                <a:spcBef>
                  <a:spcPct val="50000"/>
                </a:spcBef>
                <a:buFont typeface="Wingdings" panose="05000000000000000000" pitchFamily="2" charset="2"/>
                <a:defRPr kumimoji="1"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 algn="ctr">
                <a:spcBef>
                  <a:spcPct val="50000"/>
                </a:spcBef>
                <a:buFont typeface="Wingdings" panose="05000000000000000000" pitchFamily="2" charset="2"/>
                <a:defRPr kumimoji="1"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 algn="ctr">
                <a:spcBef>
                  <a:spcPct val="50000"/>
                </a:spcBef>
                <a:buFont typeface="Wingdings" panose="05000000000000000000" pitchFamily="2" charset="2"/>
                <a:defRPr kumimoji="1"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 algn="ctr">
                <a:spcBef>
                  <a:spcPct val="50000"/>
                </a:spcBef>
                <a:buFont typeface="Wingdings" panose="05000000000000000000" pitchFamily="2" charset="2"/>
                <a:defRPr kumimoji="1"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 algn="ctr">
                <a:spcBef>
                  <a:spcPct val="50000"/>
                </a:spcBef>
                <a:buFont typeface="Wingdings" panose="05000000000000000000" pitchFamily="2" charset="2"/>
                <a:defRPr kumimoji="1"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buFont typeface="Wingdings" panose="05000000000000000000" pitchFamily="2" charset="2"/>
                <a:defRPr kumimoji="1"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buFont typeface="Wingdings" panose="05000000000000000000" pitchFamily="2" charset="2"/>
                <a:defRPr kumimoji="1"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buFont typeface="Wingdings" panose="05000000000000000000" pitchFamily="2" charset="2"/>
                <a:defRPr kumimoji="1"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buFont typeface="Wingdings" panose="05000000000000000000" pitchFamily="2" charset="2"/>
                <a:defRPr kumimoji="1"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None/>
                <a:defRPr/>
              </a:pPr>
              <a:endParaRPr kumimoji="1" lang="en-US" altLang="zh-CN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129043" name="Rectangle 19"/>
          <p:cNvSpPr>
            <a:spLocks noGrp="1" noChangeArrowheads="1"/>
          </p:cNvSpPr>
          <p:nvPr>
            <p:ph type="ctrTitle"/>
          </p:nvPr>
        </p:nvSpPr>
        <p:spPr>
          <a:xfrm>
            <a:off x="1524000" y="2590801"/>
            <a:ext cx="9448800" cy="1012825"/>
          </a:xfrm>
          <a:effectLst>
            <a:outerShdw dist="53882" dir="2700000" algn="ctr" rotWithShape="0">
              <a:schemeClr val="tx1"/>
            </a:outerShdw>
          </a:effectLst>
        </p:spPr>
        <p:txBody>
          <a:bodyPr/>
          <a:lstStyle>
            <a:lvl1pPr>
              <a:defRPr sz="48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29044" name="Rectangle 20"/>
          <p:cNvSpPr>
            <a:spLocks noGrp="1" noChangeArrowheads="1"/>
          </p:cNvSpPr>
          <p:nvPr>
            <p:ph type="subTitle" idx="1"/>
          </p:nvPr>
        </p:nvSpPr>
        <p:spPr bwMode="white">
          <a:xfrm>
            <a:off x="1727200" y="3581400"/>
            <a:ext cx="8940800" cy="381000"/>
          </a:xfrm>
        </p:spPr>
        <p:txBody>
          <a:bodyPr/>
          <a:lstStyle>
            <a:lvl1pPr marL="0" indent="0" algn="ctr">
              <a:buFont typeface="Wingdings" panose="05000000000000000000" pitchFamily="2" charset="2"/>
              <a:buNone/>
              <a:defRPr sz="2000"/>
            </a:lvl1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18" name="Rectangle 13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477001"/>
            <a:ext cx="2844800" cy="244475"/>
          </a:xfrm>
        </p:spPr>
        <p:txBody>
          <a:bodyPr/>
          <a:lstStyle>
            <a:lvl1pPr>
              <a:defRPr sz="1200"/>
            </a:lvl1pPr>
          </a:lstStyle>
          <a:p>
            <a:pPr fontAlgn="base">
              <a:spcAft>
                <a:spcPct val="0"/>
              </a:spcAft>
              <a:defRPr/>
            </a:pPr>
            <a:endParaRPr lang="en-US" altLang="zh-CN">
              <a:solidFill>
                <a:prstClr val="black"/>
              </a:solidFill>
            </a:endParaRPr>
          </a:p>
        </p:txBody>
      </p:sp>
      <p:sp>
        <p:nvSpPr>
          <p:cNvPr id="19" name="Rectangle 14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477001"/>
            <a:ext cx="3860800" cy="244475"/>
          </a:xfrm>
        </p:spPr>
        <p:txBody>
          <a:bodyPr/>
          <a:lstStyle>
            <a:lvl1pPr>
              <a:defRPr sz="1200"/>
            </a:lvl1pPr>
          </a:lstStyle>
          <a:p>
            <a:pPr fontAlgn="base">
              <a:spcAft>
                <a:spcPct val="0"/>
              </a:spcAft>
              <a:defRPr/>
            </a:pPr>
            <a:endParaRPr lang="en-US" altLang="zh-CN">
              <a:solidFill>
                <a:prstClr val="black"/>
              </a:solidFill>
            </a:endParaRPr>
          </a:p>
        </p:txBody>
      </p:sp>
      <p:sp>
        <p:nvSpPr>
          <p:cNvPr id="20" name="Rectangle 15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477001"/>
            <a:ext cx="2844800" cy="244475"/>
          </a:xfrm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pPr fontAlgn="base">
              <a:spcAft>
                <a:spcPct val="0"/>
              </a:spcAft>
              <a:defRPr/>
            </a:pPr>
            <a:fld id="{415C2540-76CF-4BE8-AEEB-A090ABB068E9}" type="slidenum">
              <a:rPr lang="en-US" altLang="zh-CN" smtClean="0">
                <a:solidFill>
                  <a:prstClr val="black"/>
                </a:solidFill>
              </a:rPr>
              <a:t>‹#›</a:t>
            </a:fld>
            <a:endParaRPr lang="en-US" altLang="zh-CN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0" y="685801"/>
            <a:ext cx="9121013" cy="563563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Aft>
                <a:spcPct val="0"/>
              </a:spcAft>
              <a:defRPr/>
            </a:pPr>
            <a:endParaRPr lang="en-US" altLang="zh-CN">
              <a:solidFill>
                <a:prstClr val="black"/>
              </a:solidFill>
            </a:endParaRPr>
          </a:p>
        </p:txBody>
      </p:sp>
      <p:sp>
        <p:nvSpPr>
          <p:cNvPr id="5" name="Rectangle 16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Aft>
                <a:spcPct val="0"/>
              </a:spcAft>
              <a:defRPr/>
            </a:pPr>
            <a:endParaRPr lang="en-US" altLang="zh-CN">
              <a:solidFill>
                <a:prstClr val="black"/>
              </a:solidFill>
            </a:endParaRPr>
          </a:p>
        </p:txBody>
      </p:sp>
      <p:sp>
        <p:nvSpPr>
          <p:cNvPr id="6" name="Rectangle 17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Aft>
                <a:spcPct val="0"/>
              </a:spcAft>
              <a:defRPr/>
            </a:pPr>
            <a:r>
              <a:rPr lang="en-US" altLang="zh-CN" smtClean="0">
                <a:solidFill>
                  <a:srgbClr val="4F81BD"/>
                </a:solidFill>
              </a:rPr>
              <a:t>RIGOL</a:t>
            </a:r>
            <a:endParaRPr lang="en-US" altLang="zh-CN">
              <a:solidFill>
                <a:srgbClr val="4F81BD"/>
              </a:solidFill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15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Aft>
                <a:spcPct val="0"/>
              </a:spcAft>
              <a:defRPr/>
            </a:pPr>
            <a:endParaRPr lang="en-US" altLang="zh-CN">
              <a:solidFill>
                <a:prstClr val="black"/>
              </a:solidFill>
            </a:endParaRPr>
          </a:p>
        </p:txBody>
      </p:sp>
      <p:sp>
        <p:nvSpPr>
          <p:cNvPr id="5" name="Rectangle 16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Aft>
                <a:spcPct val="0"/>
              </a:spcAft>
              <a:defRPr/>
            </a:pPr>
            <a:endParaRPr lang="en-US" altLang="zh-CN">
              <a:solidFill>
                <a:prstClr val="black"/>
              </a:solidFill>
            </a:endParaRPr>
          </a:p>
        </p:txBody>
      </p:sp>
      <p:sp>
        <p:nvSpPr>
          <p:cNvPr id="6" name="Rectangle 17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Aft>
                <a:spcPct val="0"/>
              </a:spcAft>
              <a:defRPr/>
            </a:pPr>
            <a:r>
              <a:rPr lang="en-US" altLang="zh-CN" smtClean="0">
                <a:solidFill>
                  <a:srgbClr val="4F81BD"/>
                </a:solidFill>
              </a:rPr>
              <a:t>RIGOL</a:t>
            </a:r>
            <a:endParaRPr lang="en-US" altLang="zh-CN">
              <a:solidFill>
                <a:srgbClr val="4F81BD"/>
              </a:solidFill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828800"/>
            <a:ext cx="5384800" cy="4495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828800"/>
            <a:ext cx="5384800" cy="4495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15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Aft>
                <a:spcPct val="0"/>
              </a:spcAft>
              <a:defRPr/>
            </a:pPr>
            <a:endParaRPr lang="en-US" altLang="zh-CN">
              <a:solidFill>
                <a:prstClr val="black"/>
              </a:solidFill>
            </a:endParaRPr>
          </a:p>
        </p:txBody>
      </p:sp>
      <p:sp>
        <p:nvSpPr>
          <p:cNvPr id="6" name="Rectangle 16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Aft>
                <a:spcPct val="0"/>
              </a:spcAft>
              <a:defRPr/>
            </a:pPr>
            <a:endParaRPr lang="en-US" altLang="zh-CN">
              <a:solidFill>
                <a:prstClr val="black"/>
              </a:solidFill>
            </a:endParaRPr>
          </a:p>
        </p:txBody>
      </p:sp>
      <p:sp>
        <p:nvSpPr>
          <p:cNvPr id="7" name="Rectangle 17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Aft>
                <a:spcPct val="0"/>
              </a:spcAft>
              <a:defRPr/>
            </a:pPr>
            <a:r>
              <a:rPr lang="en-US" altLang="zh-CN" smtClean="0">
                <a:solidFill>
                  <a:srgbClr val="4F81BD"/>
                </a:solidFill>
              </a:rPr>
              <a:t>RIGOL</a:t>
            </a:r>
            <a:endParaRPr lang="en-US" altLang="zh-CN">
              <a:solidFill>
                <a:srgbClr val="4F81BD"/>
              </a:solidFill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15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Aft>
                <a:spcPct val="0"/>
              </a:spcAft>
              <a:defRPr/>
            </a:pPr>
            <a:endParaRPr lang="en-US" altLang="zh-CN">
              <a:solidFill>
                <a:prstClr val="black"/>
              </a:solidFill>
            </a:endParaRPr>
          </a:p>
        </p:txBody>
      </p:sp>
      <p:sp>
        <p:nvSpPr>
          <p:cNvPr id="8" name="Rectangle 16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Aft>
                <a:spcPct val="0"/>
              </a:spcAft>
              <a:defRPr/>
            </a:pPr>
            <a:endParaRPr lang="en-US" altLang="zh-CN">
              <a:solidFill>
                <a:prstClr val="black"/>
              </a:solidFill>
            </a:endParaRPr>
          </a:p>
        </p:txBody>
      </p:sp>
      <p:sp>
        <p:nvSpPr>
          <p:cNvPr id="9" name="Rectangle 17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Aft>
                <a:spcPct val="0"/>
              </a:spcAft>
              <a:defRPr/>
            </a:pPr>
            <a:r>
              <a:rPr lang="en-US" altLang="zh-CN" smtClean="0">
                <a:solidFill>
                  <a:srgbClr val="4F81BD"/>
                </a:solidFill>
              </a:rPr>
              <a:t>RIGOL</a:t>
            </a:r>
            <a:endParaRPr lang="en-US" altLang="zh-CN">
              <a:solidFill>
                <a:srgbClr val="4F81BD"/>
              </a:solidFill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15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Aft>
                <a:spcPct val="0"/>
              </a:spcAft>
              <a:defRPr/>
            </a:pPr>
            <a:endParaRPr lang="en-US" altLang="zh-CN">
              <a:solidFill>
                <a:prstClr val="black"/>
              </a:solidFill>
            </a:endParaRPr>
          </a:p>
        </p:txBody>
      </p:sp>
      <p:sp>
        <p:nvSpPr>
          <p:cNvPr id="4" name="Rectangle 16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Aft>
                <a:spcPct val="0"/>
              </a:spcAft>
              <a:defRPr/>
            </a:pPr>
            <a:endParaRPr lang="en-US" altLang="zh-CN">
              <a:solidFill>
                <a:prstClr val="black"/>
              </a:solidFill>
            </a:endParaRPr>
          </a:p>
        </p:txBody>
      </p:sp>
      <p:sp>
        <p:nvSpPr>
          <p:cNvPr id="5" name="Rectangle 17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Aft>
                <a:spcPct val="0"/>
              </a:spcAft>
              <a:defRPr/>
            </a:pPr>
            <a:r>
              <a:rPr lang="en-US" altLang="zh-CN" smtClean="0">
                <a:solidFill>
                  <a:srgbClr val="4F81BD"/>
                </a:solidFill>
              </a:rPr>
              <a:t>RIGOL</a:t>
            </a:r>
            <a:endParaRPr lang="en-US" altLang="zh-CN">
              <a:solidFill>
                <a:srgbClr val="4F81BD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0" y="685801"/>
            <a:ext cx="9121013" cy="563563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Aft>
                <a:spcPct val="0"/>
              </a:spcAft>
              <a:defRPr/>
            </a:pPr>
            <a:endParaRPr lang="en-US" altLang="zh-CN">
              <a:solidFill>
                <a:prstClr val="black"/>
              </a:solidFill>
            </a:endParaRPr>
          </a:p>
        </p:txBody>
      </p:sp>
      <p:sp>
        <p:nvSpPr>
          <p:cNvPr id="5" name="Rectangle 16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Aft>
                <a:spcPct val="0"/>
              </a:spcAft>
              <a:defRPr/>
            </a:pPr>
            <a:endParaRPr lang="en-US" altLang="zh-CN">
              <a:solidFill>
                <a:prstClr val="black"/>
              </a:solidFill>
            </a:endParaRPr>
          </a:p>
        </p:txBody>
      </p:sp>
      <p:sp>
        <p:nvSpPr>
          <p:cNvPr id="6" name="Rectangle 17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Aft>
                <a:spcPct val="0"/>
              </a:spcAft>
              <a:defRPr/>
            </a:pPr>
            <a:r>
              <a:rPr lang="en-US" altLang="zh-CN" smtClean="0">
                <a:solidFill>
                  <a:srgbClr val="4F81BD"/>
                </a:solidFill>
              </a:rPr>
              <a:t>RIGOL</a:t>
            </a:r>
            <a:endParaRPr lang="en-US" altLang="zh-CN">
              <a:solidFill>
                <a:srgbClr val="4F81BD"/>
              </a:solidFill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5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Aft>
                <a:spcPct val="0"/>
              </a:spcAft>
              <a:defRPr/>
            </a:pPr>
            <a:endParaRPr lang="en-US" altLang="zh-CN">
              <a:solidFill>
                <a:prstClr val="black"/>
              </a:solidFill>
            </a:endParaRPr>
          </a:p>
        </p:txBody>
      </p:sp>
      <p:sp>
        <p:nvSpPr>
          <p:cNvPr id="3" name="Rectangle 16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Aft>
                <a:spcPct val="0"/>
              </a:spcAft>
              <a:defRPr/>
            </a:pPr>
            <a:endParaRPr lang="en-US" altLang="zh-CN">
              <a:solidFill>
                <a:prstClr val="black"/>
              </a:solidFill>
            </a:endParaRPr>
          </a:p>
        </p:txBody>
      </p:sp>
      <p:sp>
        <p:nvSpPr>
          <p:cNvPr id="4" name="Rectangle 17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Aft>
                <a:spcPct val="0"/>
              </a:spcAft>
              <a:defRPr/>
            </a:pPr>
            <a:r>
              <a:rPr lang="en-US" altLang="zh-CN" smtClean="0">
                <a:solidFill>
                  <a:srgbClr val="4F81BD"/>
                </a:solidFill>
              </a:rPr>
              <a:t>RIGOL</a:t>
            </a:r>
            <a:endParaRPr lang="en-US" altLang="zh-CN">
              <a:solidFill>
                <a:srgbClr val="4F81BD"/>
              </a:solidFill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5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Aft>
                <a:spcPct val="0"/>
              </a:spcAft>
              <a:defRPr/>
            </a:pPr>
            <a:endParaRPr lang="en-US" altLang="zh-CN">
              <a:solidFill>
                <a:prstClr val="black"/>
              </a:solidFill>
            </a:endParaRPr>
          </a:p>
        </p:txBody>
      </p:sp>
      <p:sp>
        <p:nvSpPr>
          <p:cNvPr id="6" name="Rectangle 16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Aft>
                <a:spcPct val="0"/>
              </a:spcAft>
              <a:defRPr/>
            </a:pPr>
            <a:endParaRPr lang="en-US" altLang="zh-CN">
              <a:solidFill>
                <a:prstClr val="black"/>
              </a:solidFill>
            </a:endParaRPr>
          </a:p>
        </p:txBody>
      </p:sp>
      <p:sp>
        <p:nvSpPr>
          <p:cNvPr id="7" name="Rectangle 17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Aft>
                <a:spcPct val="0"/>
              </a:spcAft>
              <a:defRPr/>
            </a:pPr>
            <a:r>
              <a:rPr lang="en-US" altLang="zh-CN" smtClean="0">
                <a:solidFill>
                  <a:srgbClr val="4F81BD"/>
                </a:solidFill>
              </a:rPr>
              <a:t>RIGOL</a:t>
            </a:r>
            <a:endParaRPr lang="en-US" altLang="zh-CN">
              <a:solidFill>
                <a:srgbClr val="4F81BD"/>
              </a:solidFill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5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Aft>
                <a:spcPct val="0"/>
              </a:spcAft>
              <a:defRPr/>
            </a:pPr>
            <a:endParaRPr lang="en-US" altLang="zh-CN">
              <a:solidFill>
                <a:prstClr val="black"/>
              </a:solidFill>
            </a:endParaRPr>
          </a:p>
        </p:txBody>
      </p:sp>
      <p:sp>
        <p:nvSpPr>
          <p:cNvPr id="6" name="Rectangle 16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Aft>
                <a:spcPct val="0"/>
              </a:spcAft>
              <a:defRPr/>
            </a:pPr>
            <a:endParaRPr lang="en-US" altLang="zh-CN">
              <a:solidFill>
                <a:prstClr val="black"/>
              </a:solidFill>
            </a:endParaRPr>
          </a:p>
        </p:txBody>
      </p:sp>
      <p:sp>
        <p:nvSpPr>
          <p:cNvPr id="7" name="Rectangle 17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Aft>
                <a:spcPct val="0"/>
              </a:spcAft>
              <a:defRPr/>
            </a:pPr>
            <a:r>
              <a:rPr lang="en-US" altLang="zh-CN" smtClean="0">
                <a:solidFill>
                  <a:srgbClr val="4F81BD"/>
                </a:solidFill>
              </a:rPr>
              <a:t>RIGOL</a:t>
            </a:r>
            <a:endParaRPr lang="en-US" altLang="zh-CN">
              <a:solidFill>
                <a:srgbClr val="4F81BD"/>
              </a:solidFill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Aft>
                <a:spcPct val="0"/>
              </a:spcAft>
              <a:defRPr/>
            </a:pPr>
            <a:endParaRPr lang="en-US" altLang="zh-CN">
              <a:solidFill>
                <a:prstClr val="black"/>
              </a:solidFill>
            </a:endParaRPr>
          </a:p>
        </p:txBody>
      </p:sp>
      <p:sp>
        <p:nvSpPr>
          <p:cNvPr id="5" name="Rectangle 16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Aft>
                <a:spcPct val="0"/>
              </a:spcAft>
              <a:defRPr/>
            </a:pPr>
            <a:endParaRPr lang="en-US" altLang="zh-CN">
              <a:solidFill>
                <a:prstClr val="black"/>
              </a:solidFill>
            </a:endParaRPr>
          </a:p>
        </p:txBody>
      </p:sp>
      <p:sp>
        <p:nvSpPr>
          <p:cNvPr id="6" name="Rectangle 17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Aft>
                <a:spcPct val="0"/>
              </a:spcAft>
              <a:defRPr/>
            </a:pPr>
            <a:r>
              <a:rPr lang="en-US" altLang="zh-CN" smtClean="0">
                <a:solidFill>
                  <a:srgbClr val="4F81BD"/>
                </a:solidFill>
              </a:rPr>
              <a:t>RIGOL</a:t>
            </a:r>
            <a:endParaRPr lang="en-US" altLang="zh-CN">
              <a:solidFill>
                <a:srgbClr val="4F81BD"/>
              </a:solidFill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685800"/>
            <a:ext cx="2743200" cy="5638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685800"/>
            <a:ext cx="8026400" cy="5638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Aft>
                <a:spcPct val="0"/>
              </a:spcAft>
              <a:defRPr/>
            </a:pPr>
            <a:endParaRPr lang="en-US" altLang="zh-CN">
              <a:solidFill>
                <a:prstClr val="black"/>
              </a:solidFill>
            </a:endParaRPr>
          </a:p>
        </p:txBody>
      </p:sp>
      <p:sp>
        <p:nvSpPr>
          <p:cNvPr id="5" name="Rectangle 16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Aft>
                <a:spcPct val="0"/>
              </a:spcAft>
              <a:defRPr/>
            </a:pPr>
            <a:endParaRPr lang="en-US" altLang="zh-CN">
              <a:solidFill>
                <a:prstClr val="black"/>
              </a:solidFill>
            </a:endParaRPr>
          </a:p>
        </p:txBody>
      </p:sp>
      <p:sp>
        <p:nvSpPr>
          <p:cNvPr id="6" name="Rectangle 17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Aft>
                <a:spcPct val="0"/>
              </a:spcAft>
              <a:defRPr/>
            </a:pPr>
            <a:r>
              <a:rPr lang="en-US" altLang="zh-CN" smtClean="0">
                <a:solidFill>
                  <a:srgbClr val="4F81BD"/>
                </a:solidFill>
              </a:rPr>
              <a:t>RIGOL</a:t>
            </a:r>
            <a:endParaRPr lang="en-US" altLang="zh-CN">
              <a:solidFill>
                <a:srgbClr val="4F81BD"/>
              </a:solidFill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2"/>
          <p:cNvGraphicFramePr>
            <a:graphicFrameLocks noChangeAspect="1"/>
          </p:cNvGraphicFramePr>
          <p:nvPr/>
        </p:nvGraphicFramePr>
        <p:xfrm>
          <a:off x="0" y="0"/>
          <a:ext cx="12192000" cy="1200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7" name="Image" r:id="rId3" imgW="9563100" imgH="1600200" progId="Photoshop.Image.6">
                  <p:embed/>
                </p:oleObj>
              </mc:Choice>
              <mc:Fallback>
                <p:oleObj name="Image" r:id="rId3" imgW="9563100" imgH="1600200" progId="Photoshop.Image.6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white">
                      <a:xfrm>
                        <a:off x="0" y="0"/>
                        <a:ext cx="12192000" cy="1200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Freeform 3"/>
          <p:cNvSpPr/>
          <p:nvPr/>
        </p:nvSpPr>
        <p:spPr bwMode="gray">
          <a:xfrm>
            <a:off x="-14817" y="280989"/>
            <a:ext cx="12206817" cy="1620837"/>
          </a:xfrm>
          <a:custGeom>
            <a:avLst/>
            <a:gdLst>
              <a:gd name="T0" fmla="*/ 2147483646 w 5767"/>
              <a:gd name="T1" fmla="*/ 2147483646 h 1021"/>
              <a:gd name="T2" fmla="*/ 2147483646 w 5767"/>
              <a:gd name="T3" fmla="*/ 2147483646 h 1021"/>
              <a:gd name="T4" fmla="*/ 2147483646 w 5767"/>
              <a:gd name="T5" fmla="*/ 2147483646 h 1021"/>
              <a:gd name="T6" fmla="*/ 2147483646 w 5767"/>
              <a:gd name="T7" fmla="*/ 0 h 1021"/>
              <a:gd name="T8" fmla="*/ 2147483646 w 5767"/>
              <a:gd name="T9" fmla="*/ 2147483646 h 1021"/>
              <a:gd name="T10" fmla="*/ 2147483646 w 5767"/>
              <a:gd name="T11" fmla="*/ 2147483646 h 1021"/>
              <a:gd name="T12" fmla="*/ 2147483646 w 5767"/>
              <a:gd name="T13" fmla="*/ 2147483646 h 1021"/>
              <a:gd name="T14" fmla="*/ 2147483646 w 5767"/>
              <a:gd name="T15" fmla="*/ 2147483646 h 1021"/>
              <a:gd name="T16" fmla="*/ 2147483646 w 5767"/>
              <a:gd name="T17" fmla="*/ 2147483646 h 1021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5767" h="1021">
                <a:moveTo>
                  <a:pt x="6" y="109"/>
                </a:moveTo>
                <a:cubicBezTo>
                  <a:pt x="144" y="93"/>
                  <a:pt x="626" y="42"/>
                  <a:pt x="1427" y="46"/>
                </a:cubicBezTo>
                <a:cubicBezTo>
                  <a:pt x="2228" y="50"/>
                  <a:pt x="3321" y="224"/>
                  <a:pt x="4032" y="255"/>
                </a:cubicBezTo>
                <a:cubicBezTo>
                  <a:pt x="4742" y="286"/>
                  <a:pt x="5649" y="91"/>
                  <a:pt x="5767" y="0"/>
                </a:cubicBezTo>
                <a:lnTo>
                  <a:pt x="5767" y="776"/>
                </a:lnTo>
                <a:cubicBezTo>
                  <a:pt x="4948" y="879"/>
                  <a:pt x="4543" y="844"/>
                  <a:pt x="4065" y="831"/>
                </a:cubicBezTo>
                <a:cubicBezTo>
                  <a:pt x="3587" y="818"/>
                  <a:pt x="2973" y="694"/>
                  <a:pt x="1984" y="674"/>
                </a:cubicBezTo>
                <a:cubicBezTo>
                  <a:pt x="995" y="654"/>
                  <a:pt x="28" y="969"/>
                  <a:pt x="14" y="995"/>
                </a:cubicBezTo>
                <a:cubicBezTo>
                  <a:pt x="0" y="1021"/>
                  <a:pt x="6" y="255"/>
                  <a:pt x="6" y="109"/>
                </a:cubicBezTo>
                <a:close/>
              </a:path>
            </a:pathLst>
          </a:custGeom>
          <a:solidFill>
            <a:schemeClr val="accent1">
              <a:alpha val="41176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000" b="1" i="0" u="none" strike="noStrike" kern="120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Freeform 4"/>
          <p:cNvSpPr/>
          <p:nvPr/>
        </p:nvSpPr>
        <p:spPr bwMode="gray">
          <a:xfrm>
            <a:off x="-27517" y="533401"/>
            <a:ext cx="12215284" cy="1006475"/>
          </a:xfrm>
          <a:custGeom>
            <a:avLst/>
            <a:gdLst>
              <a:gd name="T0" fmla="*/ 2147483646 w 5771"/>
              <a:gd name="T1" fmla="*/ 2147483646 h 634"/>
              <a:gd name="T2" fmla="*/ 2147483646 w 5771"/>
              <a:gd name="T3" fmla="*/ 2147483646 h 634"/>
              <a:gd name="T4" fmla="*/ 2147483646 w 5771"/>
              <a:gd name="T5" fmla="*/ 2147483646 h 634"/>
              <a:gd name="T6" fmla="*/ 2147483646 w 5771"/>
              <a:gd name="T7" fmla="*/ 2147483646 h 634"/>
              <a:gd name="T8" fmla="*/ 2147483646 w 5771"/>
              <a:gd name="T9" fmla="*/ 2147483646 h 634"/>
              <a:gd name="T10" fmla="*/ 2147483646 w 5771"/>
              <a:gd name="T11" fmla="*/ 2147483646 h 634"/>
              <a:gd name="T12" fmla="*/ 2147483646 w 5771"/>
              <a:gd name="T13" fmla="*/ 2147483646 h 634"/>
              <a:gd name="T14" fmla="*/ 2147483646 w 5771"/>
              <a:gd name="T15" fmla="*/ 2147483646 h 634"/>
              <a:gd name="T16" fmla="*/ 2147483646 w 5771"/>
              <a:gd name="T17" fmla="*/ 2147483646 h 634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5771" h="634">
                <a:moveTo>
                  <a:pt x="20" y="109"/>
                </a:moveTo>
                <a:cubicBezTo>
                  <a:pt x="26" y="109"/>
                  <a:pt x="645" y="0"/>
                  <a:pt x="1442" y="3"/>
                </a:cubicBezTo>
                <a:cubicBezTo>
                  <a:pt x="2239" y="6"/>
                  <a:pt x="3443" y="123"/>
                  <a:pt x="4150" y="148"/>
                </a:cubicBezTo>
                <a:cubicBezTo>
                  <a:pt x="4858" y="173"/>
                  <a:pt x="5633" y="63"/>
                  <a:pt x="5771" y="37"/>
                </a:cubicBezTo>
                <a:lnTo>
                  <a:pt x="5771" y="557"/>
                </a:lnTo>
                <a:cubicBezTo>
                  <a:pt x="4926" y="634"/>
                  <a:pt x="4422" y="612"/>
                  <a:pt x="3942" y="592"/>
                </a:cubicBezTo>
                <a:cubicBezTo>
                  <a:pt x="3463" y="572"/>
                  <a:pt x="2588" y="450"/>
                  <a:pt x="1839" y="456"/>
                </a:cubicBezTo>
                <a:cubicBezTo>
                  <a:pt x="1182" y="455"/>
                  <a:pt x="0" y="618"/>
                  <a:pt x="6" y="620"/>
                </a:cubicBezTo>
                <a:cubicBezTo>
                  <a:pt x="12" y="621"/>
                  <a:pt x="14" y="109"/>
                  <a:pt x="20" y="10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000" b="1" i="0" u="none" strike="noStrike" kern="120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8" name="Group 5"/>
          <p:cNvGrpSpPr/>
          <p:nvPr/>
        </p:nvGrpSpPr>
        <p:grpSpPr bwMode="auto">
          <a:xfrm>
            <a:off x="10320867" y="347663"/>
            <a:ext cx="516467" cy="366712"/>
            <a:chOff x="4752" y="1200"/>
            <a:chExt cx="288" cy="288"/>
          </a:xfrm>
        </p:grpSpPr>
        <p:sp>
          <p:nvSpPr>
            <p:cNvPr id="9" name="Oval 6"/>
            <p:cNvSpPr>
              <a:spLocks noChangeArrowheads="1"/>
            </p:cNvSpPr>
            <p:nvPr userDrawn="1"/>
          </p:nvSpPr>
          <p:spPr bwMode="gray">
            <a:xfrm>
              <a:off x="4752" y="1200"/>
              <a:ext cx="288" cy="288"/>
            </a:xfrm>
            <a:prstGeom prst="ellipse">
              <a:avLst/>
            </a:prstGeom>
            <a:gradFill rotWithShape="1">
              <a:gsLst>
                <a:gs pos="0">
                  <a:schemeClr val="tx2">
                    <a:gamma/>
                    <a:tint val="25490"/>
                    <a:invGamma/>
                  </a:schemeClr>
                </a:gs>
                <a:gs pos="100000">
                  <a:schemeClr val="tx2">
                    <a:alpha val="31000"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None/>
                <a:defRPr/>
              </a:pPr>
              <a:endParaRPr kumimoji="1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0" name="Oval 7"/>
            <p:cNvSpPr>
              <a:spLocks noChangeArrowheads="1"/>
            </p:cNvSpPr>
            <p:nvPr userDrawn="1"/>
          </p:nvSpPr>
          <p:spPr bwMode="gray">
            <a:xfrm>
              <a:off x="4752" y="1200"/>
              <a:ext cx="192" cy="192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100000">
                  <a:schemeClr val="bg1">
                    <a:gamma/>
                    <a:tint val="34902"/>
                    <a:invGamma/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None/>
                <a:defRPr/>
              </a:pPr>
              <a:endParaRPr kumimoji="1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11" name="Group 8"/>
          <p:cNvGrpSpPr/>
          <p:nvPr/>
        </p:nvGrpSpPr>
        <p:grpSpPr bwMode="auto">
          <a:xfrm>
            <a:off x="10871200" y="53975"/>
            <a:ext cx="812800" cy="592138"/>
            <a:chOff x="4992" y="816"/>
            <a:chExt cx="576" cy="576"/>
          </a:xfrm>
        </p:grpSpPr>
        <p:sp>
          <p:nvSpPr>
            <p:cNvPr id="12" name="Oval 9"/>
            <p:cNvSpPr>
              <a:spLocks noChangeArrowheads="1"/>
            </p:cNvSpPr>
            <p:nvPr userDrawn="1"/>
          </p:nvSpPr>
          <p:spPr bwMode="gray">
            <a:xfrm>
              <a:off x="4992" y="816"/>
              <a:ext cx="576" cy="576"/>
            </a:xfrm>
            <a:prstGeom prst="ellipse">
              <a:avLst/>
            </a:prstGeom>
            <a:solidFill>
              <a:schemeClr val="accent1">
                <a:alpha val="5294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 algn="ctr">
                <a:spcBef>
                  <a:spcPct val="50000"/>
                </a:spcBef>
                <a:buFont typeface="Wingdings" panose="05000000000000000000" pitchFamily="2" charset="2"/>
                <a:defRPr kumimoji="1"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 algn="ctr">
                <a:spcBef>
                  <a:spcPct val="50000"/>
                </a:spcBef>
                <a:buFont typeface="Wingdings" panose="05000000000000000000" pitchFamily="2" charset="2"/>
                <a:defRPr kumimoji="1"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 algn="ctr">
                <a:spcBef>
                  <a:spcPct val="50000"/>
                </a:spcBef>
                <a:buFont typeface="Wingdings" panose="05000000000000000000" pitchFamily="2" charset="2"/>
                <a:defRPr kumimoji="1"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 algn="ctr">
                <a:spcBef>
                  <a:spcPct val="50000"/>
                </a:spcBef>
                <a:buFont typeface="Wingdings" panose="05000000000000000000" pitchFamily="2" charset="2"/>
                <a:defRPr kumimoji="1"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 algn="ctr">
                <a:spcBef>
                  <a:spcPct val="50000"/>
                </a:spcBef>
                <a:buFont typeface="Wingdings" panose="05000000000000000000" pitchFamily="2" charset="2"/>
                <a:defRPr kumimoji="1"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buFont typeface="Wingdings" panose="05000000000000000000" pitchFamily="2" charset="2"/>
                <a:defRPr kumimoji="1"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buFont typeface="Wingdings" panose="05000000000000000000" pitchFamily="2" charset="2"/>
                <a:defRPr kumimoji="1"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buFont typeface="Wingdings" panose="05000000000000000000" pitchFamily="2" charset="2"/>
                <a:defRPr kumimoji="1"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buFont typeface="Wingdings" panose="05000000000000000000" pitchFamily="2" charset="2"/>
                <a:defRPr kumimoji="1"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None/>
                <a:defRPr/>
              </a:pPr>
              <a:endParaRPr kumimoji="1" lang="en-US" altLang="zh-CN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3" name="Oval 10"/>
            <p:cNvSpPr>
              <a:spLocks noChangeArrowheads="1"/>
            </p:cNvSpPr>
            <p:nvPr userDrawn="1"/>
          </p:nvSpPr>
          <p:spPr bwMode="gray">
            <a:xfrm>
              <a:off x="4992" y="912"/>
              <a:ext cx="480" cy="385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100000">
                  <a:schemeClr val="bg1">
                    <a:gamma/>
                    <a:tint val="34902"/>
                    <a:invGamma/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None/>
                <a:defRPr/>
              </a:pPr>
              <a:endParaRPr kumimoji="1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14" name="Group 11"/>
          <p:cNvGrpSpPr/>
          <p:nvPr/>
        </p:nvGrpSpPr>
        <p:grpSpPr bwMode="auto">
          <a:xfrm>
            <a:off x="228601" y="819150"/>
            <a:ext cx="960967" cy="762000"/>
            <a:chOff x="4992" y="816"/>
            <a:chExt cx="576" cy="576"/>
          </a:xfrm>
        </p:grpSpPr>
        <p:sp>
          <p:nvSpPr>
            <p:cNvPr id="15" name="Oval 12"/>
            <p:cNvSpPr>
              <a:spLocks noChangeArrowheads="1"/>
            </p:cNvSpPr>
            <p:nvPr userDrawn="1"/>
          </p:nvSpPr>
          <p:spPr bwMode="gray">
            <a:xfrm>
              <a:off x="4992" y="816"/>
              <a:ext cx="576" cy="576"/>
            </a:xfrm>
            <a:prstGeom prst="ellipse">
              <a:avLst/>
            </a:prstGeom>
            <a:solidFill>
              <a:schemeClr val="tx2">
                <a:alpha val="5294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 algn="ctr">
                <a:spcBef>
                  <a:spcPct val="50000"/>
                </a:spcBef>
                <a:buFont typeface="Wingdings" panose="05000000000000000000" pitchFamily="2" charset="2"/>
                <a:defRPr kumimoji="1"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 algn="ctr">
                <a:spcBef>
                  <a:spcPct val="50000"/>
                </a:spcBef>
                <a:buFont typeface="Wingdings" panose="05000000000000000000" pitchFamily="2" charset="2"/>
                <a:defRPr kumimoji="1"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 algn="ctr">
                <a:spcBef>
                  <a:spcPct val="50000"/>
                </a:spcBef>
                <a:buFont typeface="Wingdings" panose="05000000000000000000" pitchFamily="2" charset="2"/>
                <a:defRPr kumimoji="1"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 algn="ctr">
                <a:spcBef>
                  <a:spcPct val="50000"/>
                </a:spcBef>
                <a:buFont typeface="Wingdings" panose="05000000000000000000" pitchFamily="2" charset="2"/>
                <a:defRPr kumimoji="1"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 algn="ctr">
                <a:spcBef>
                  <a:spcPct val="50000"/>
                </a:spcBef>
                <a:buFont typeface="Wingdings" panose="05000000000000000000" pitchFamily="2" charset="2"/>
                <a:defRPr kumimoji="1"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buFont typeface="Wingdings" panose="05000000000000000000" pitchFamily="2" charset="2"/>
                <a:defRPr kumimoji="1"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buFont typeface="Wingdings" panose="05000000000000000000" pitchFamily="2" charset="2"/>
                <a:defRPr kumimoji="1"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buFont typeface="Wingdings" panose="05000000000000000000" pitchFamily="2" charset="2"/>
                <a:defRPr kumimoji="1"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buFont typeface="Wingdings" panose="05000000000000000000" pitchFamily="2" charset="2"/>
                <a:defRPr kumimoji="1"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None/>
                <a:defRPr/>
              </a:pPr>
              <a:endParaRPr kumimoji="1" lang="en-US" altLang="zh-CN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6" name="Oval 13"/>
            <p:cNvSpPr>
              <a:spLocks noChangeArrowheads="1"/>
            </p:cNvSpPr>
            <p:nvPr userDrawn="1"/>
          </p:nvSpPr>
          <p:spPr bwMode="gray">
            <a:xfrm>
              <a:off x="4992" y="912"/>
              <a:ext cx="480" cy="384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100000">
                  <a:schemeClr val="bg1">
                    <a:gamma/>
                    <a:tint val="34902"/>
                    <a:invGamma/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None/>
                <a:defRPr/>
              </a:pPr>
              <a:endParaRPr kumimoji="1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4585" y="214314"/>
            <a:ext cx="10390716" cy="146208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576917" y="2017713"/>
            <a:ext cx="50800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60117" y="2017713"/>
            <a:ext cx="50800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7" name="Date Placeholder 4"/>
          <p:cNvSpPr>
            <a:spLocks noGrp="1"/>
          </p:cNvSpPr>
          <p:nvPr>
            <p:ph type="dt" sz="half" idx="10"/>
          </p:nvPr>
        </p:nvSpPr>
        <p:spPr>
          <a:xfrm>
            <a:off x="1549400" y="6243638"/>
            <a:ext cx="2540000" cy="457200"/>
          </a:xfrm>
        </p:spPr>
        <p:txBody>
          <a:bodyPr/>
          <a:lstStyle>
            <a:lvl1pPr>
              <a:defRPr/>
            </a:lvl1pPr>
          </a:lstStyle>
          <a:p>
            <a:pPr fontAlgn="base">
              <a:spcAft>
                <a:spcPct val="0"/>
              </a:spcAft>
              <a:defRPr/>
            </a:pPr>
            <a:endParaRPr lang="en-US" altLang="zh-CN">
              <a:solidFill>
                <a:prstClr val="black"/>
              </a:solidFill>
            </a:endParaRPr>
          </a:p>
        </p:txBody>
      </p:sp>
      <p:sp>
        <p:nvSpPr>
          <p:cNvPr id="18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76800" y="6243638"/>
            <a:ext cx="3860800" cy="457200"/>
          </a:xfrm>
        </p:spPr>
        <p:txBody>
          <a:bodyPr/>
          <a:lstStyle>
            <a:lvl1pPr>
              <a:defRPr/>
            </a:lvl1pPr>
          </a:lstStyle>
          <a:p>
            <a:pPr fontAlgn="base">
              <a:spcAft>
                <a:spcPct val="0"/>
              </a:spcAft>
              <a:defRPr/>
            </a:pPr>
            <a:endParaRPr lang="en-US" altLang="zh-CN">
              <a:solidFill>
                <a:prstClr val="black"/>
              </a:solidFill>
            </a:endParaRPr>
          </a:p>
        </p:txBody>
      </p:sp>
      <p:sp>
        <p:nvSpPr>
          <p:cNvPr id="19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389533" y="6243638"/>
            <a:ext cx="2540000" cy="457200"/>
          </a:xfrm>
        </p:spPr>
        <p:txBody>
          <a:bodyPr/>
          <a:lstStyle>
            <a:lvl1pPr>
              <a:defRPr/>
            </a:lvl1pPr>
          </a:lstStyle>
          <a:p>
            <a:pPr fontAlgn="base">
              <a:spcAft>
                <a:spcPct val="0"/>
              </a:spcAft>
              <a:defRPr/>
            </a:pPr>
            <a:fld id="{4330A729-079A-4607-B013-8109C24F0C34}" type="slidenum">
              <a:rPr lang="zh-CN" altLang="en-US" smtClean="0">
                <a:solidFill>
                  <a:srgbClr val="4F81BD"/>
                </a:solidFill>
              </a:rPr>
              <a:t>‹#›</a:t>
            </a:fld>
            <a:endParaRPr lang="en-US" altLang="zh-CN">
              <a:solidFill>
                <a:srgbClr val="4F81BD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2"/>
          <p:cNvGraphicFramePr>
            <a:graphicFrameLocks noChangeAspect="1"/>
          </p:cNvGraphicFramePr>
          <p:nvPr/>
        </p:nvGraphicFramePr>
        <p:xfrm>
          <a:off x="0" y="0"/>
          <a:ext cx="12192000" cy="1200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11" name="Image" r:id="rId3" imgW="9563100" imgH="1600200" progId="Photoshop.Image.6">
                  <p:embed/>
                </p:oleObj>
              </mc:Choice>
              <mc:Fallback>
                <p:oleObj name="Image" r:id="rId3" imgW="9563100" imgH="1600200" progId="Photoshop.Image.6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white">
                      <a:xfrm>
                        <a:off x="0" y="0"/>
                        <a:ext cx="12192000" cy="1200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Freeform 3"/>
          <p:cNvSpPr/>
          <p:nvPr/>
        </p:nvSpPr>
        <p:spPr bwMode="gray">
          <a:xfrm>
            <a:off x="-14817" y="280989"/>
            <a:ext cx="12206817" cy="1620837"/>
          </a:xfrm>
          <a:custGeom>
            <a:avLst/>
            <a:gdLst>
              <a:gd name="T0" fmla="*/ 2147483646 w 5767"/>
              <a:gd name="T1" fmla="*/ 2147483646 h 1021"/>
              <a:gd name="T2" fmla="*/ 2147483646 w 5767"/>
              <a:gd name="T3" fmla="*/ 2147483646 h 1021"/>
              <a:gd name="T4" fmla="*/ 2147483646 w 5767"/>
              <a:gd name="T5" fmla="*/ 2147483646 h 1021"/>
              <a:gd name="T6" fmla="*/ 2147483646 w 5767"/>
              <a:gd name="T7" fmla="*/ 0 h 1021"/>
              <a:gd name="T8" fmla="*/ 2147483646 w 5767"/>
              <a:gd name="T9" fmla="*/ 2147483646 h 1021"/>
              <a:gd name="T10" fmla="*/ 2147483646 w 5767"/>
              <a:gd name="T11" fmla="*/ 2147483646 h 1021"/>
              <a:gd name="T12" fmla="*/ 2147483646 w 5767"/>
              <a:gd name="T13" fmla="*/ 2147483646 h 1021"/>
              <a:gd name="T14" fmla="*/ 2147483646 w 5767"/>
              <a:gd name="T15" fmla="*/ 2147483646 h 1021"/>
              <a:gd name="T16" fmla="*/ 2147483646 w 5767"/>
              <a:gd name="T17" fmla="*/ 2147483646 h 1021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5767" h="1021">
                <a:moveTo>
                  <a:pt x="6" y="109"/>
                </a:moveTo>
                <a:cubicBezTo>
                  <a:pt x="144" y="93"/>
                  <a:pt x="626" y="42"/>
                  <a:pt x="1427" y="46"/>
                </a:cubicBezTo>
                <a:cubicBezTo>
                  <a:pt x="2228" y="50"/>
                  <a:pt x="3321" y="224"/>
                  <a:pt x="4032" y="255"/>
                </a:cubicBezTo>
                <a:cubicBezTo>
                  <a:pt x="4742" y="286"/>
                  <a:pt x="5649" y="91"/>
                  <a:pt x="5767" y="0"/>
                </a:cubicBezTo>
                <a:lnTo>
                  <a:pt x="5767" y="776"/>
                </a:lnTo>
                <a:cubicBezTo>
                  <a:pt x="4948" y="879"/>
                  <a:pt x="4543" y="844"/>
                  <a:pt x="4065" y="831"/>
                </a:cubicBezTo>
                <a:cubicBezTo>
                  <a:pt x="3587" y="818"/>
                  <a:pt x="2973" y="694"/>
                  <a:pt x="1984" y="674"/>
                </a:cubicBezTo>
                <a:cubicBezTo>
                  <a:pt x="995" y="654"/>
                  <a:pt x="28" y="969"/>
                  <a:pt x="14" y="995"/>
                </a:cubicBezTo>
                <a:cubicBezTo>
                  <a:pt x="0" y="1021"/>
                  <a:pt x="6" y="255"/>
                  <a:pt x="6" y="109"/>
                </a:cubicBezTo>
                <a:close/>
              </a:path>
            </a:pathLst>
          </a:custGeom>
          <a:solidFill>
            <a:schemeClr val="accent1">
              <a:alpha val="41176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000" b="1" i="0" u="none" strike="noStrike" kern="120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Freeform 4"/>
          <p:cNvSpPr/>
          <p:nvPr/>
        </p:nvSpPr>
        <p:spPr bwMode="gray">
          <a:xfrm>
            <a:off x="-27517" y="533401"/>
            <a:ext cx="12215284" cy="1006475"/>
          </a:xfrm>
          <a:custGeom>
            <a:avLst/>
            <a:gdLst>
              <a:gd name="T0" fmla="*/ 2147483646 w 5771"/>
              <a:gd name="T1" fmla="*/ 2147483646 h 634"/>
              <a:gd name="T2" fmla="*/ 2147483646 w 5771"/>
              <a:gd name="T3" fmla="*/ 2147483646 h 634"/>
              <a:gd name="T4" fmla="*/ 2147483646 w 5771"/>
              <a:gd name="T5" fmla="*/ 2147483646 h 634"/>
              <a:gd name="T6" fmla="*/ 2147483646 w 5771"/>
              <a:gd name="T7" fmla="*/ 2147483646 h 634"/>
              <a:gd name="T8" fmla="*/ 2147483646 w 5771"/>
              <a:gd name="T9" fmla="*/ 2147483646 h 634"/>
              <a:gd name="T10" fmla="*/ 2147483646 w 5771"/>
              <a:gd name="T11" fmla="*/ 2147483646 h 634"/>
              <a:gd name="T12" fmla="*/ 2147483646 w 5771"/>
              <a:gd name="T13" fmla="*/ 2147483646 h 634"/>
              <a:gd name="T14" fmla="*/ 2147483646 w 5771"/>
              <a:gd name="T15" fmla="*/ 2147483646 h 634"/>
              <a:gd name="T16" fmla="*/ 2147483646 w 5771"/>
              <a:gd name="T17" fmla="*/ 2147483646 h 634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5771" h="634">
                <a:moveTo>
                  <a:pt x="20" y="109"/>
                </a:moveTo>
                <a:cubicBezTo>
                  <a:pt x="26" y="109"/>
                  <a:pt x="645" y="0"/>
                  <a:pt x="1442" y="3"/>
                </a:cubicBezTo>
                <a:cubicBezTo>
                  <a:pt x="2239" y="6"/>
                  <a:pt x="3443" y="123"/>
                  <a:pt x="4150" y="148"/>
                </a:cubicBezTo>
                <a:cubicBezTo>
                  <a:pt x="4858" y="173"/>
                  <a:pt x="5633" y="63"/>
                  <a:pt x="5771" y="37"/>
                </a:cubicBezTo>
                <a:lnTo>
                  <a:pt x="5771" y="557"/>
                </a:lnTo>
                <a:cubicBezTo>
                  <a:pt x="4926" y="634"/>
                  <a:pt x="4422" y="612"/>
                  <a:pt x="3942" y="592"/>
                </a:cubicBezTo>
                <a:cubicBezTo>
                  <a:pt x="3463" y="572"/>
                  <a:pt x="2588" y="450"/>
                  <a:pt x="1839" y="456"/>
                </a:cubicBezTo>
                <a:cubicBezTo>
                  <a:pt x="1182" y="455"/>
                  <a:pt x="0" y="618"/>
                  <a:pt x="6" y="620"/>
                </a:cubicBezTo>
                <a:cubicBezTo>
                  <a:pt x="12" y="621"/>
                  <a:pt x="14" y="109"/>
                  <a:pt x="20" y="10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000" b="1" i="0" u="none" strike="noStrike" kern="120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7" name="Group 5"/>
          <p:cNvGrpSpPr/>
          <p:nvPr/>
        </p:nvGrpSpPr>
        <p:grpSpPr bwMode="auto">
          <a:xfrm>
            <a:off x="10320867" y="347663"/>
            <a:ext cx="516467" cy="366712"/>
            <a:chOff x="4752" y="1200"/>
            <a:chExt cx="288" cy="288"/>
          </a:xfrm>
        </p:grpSpPr>
        <p:sp>
          <p:nvSpPr>
            <p:cNvPr id="8" name="Oval 6"/>
            <p:cNvSpPr>
              <a:spLocks noChangeArrowheads="1"/>
            </p:cNvSpPr>
            <p:nvPr userDrawn="1"/>
          </p:nvSpPr>
          <p:spPr bwMode="gray">
            <a:xfrm>
              <a:off x="4752" y="1200"/>
              <a:ext cx="288" cy="288"/>
            </a:xfrm>
            <a:prstGeom prst="ellipse">
              <a:avLst/>
            </a:prstGeom>
            <a:gradFill rotWithShape="1">
              <a:gsLst>
                <a:gs pos="0">
                  <a:schemeClr val="tx2">
                    <a:gamma/>
                    <a:tint val="25490"/>
                    <a:invGamma/>
                  </a:schemeClr>
                </a:gs>
                <a:gs pos="100000">
                  <a:schemeClr val="tx2">
                    <a:alpha val="31000"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None/>
                <a:defRPr/>
              </a:pPr>
              <a:endParaRPr kumimoji="1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9" name="Oval 7"/>
            <p:cNvSpPr>
              <a:spLocks noChangeArrowheads="1"/>
            </p:cNvSpPr>
            <p:nvPr userDrawn="1"/>
          </p:nvSpPr>
          <p:spPr bwMode="gray">
            <a:xfrm>
              <a:off x="4752" y="1200"/>
              <a:ext cx="192" cy="192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100000">
                  <a:schemeClr val="bg1">
                    <a:gamma/>
                    <a:tint val="34902"/>
                    <a:invGamma/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None/>
                <a:defRPr/>
              </a:pPr>
              <a:endParaRPr kumimoji="1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10" name="Group 8"/>
          <p:cNvGrpSpPr/>
          <p:nvPr/>
        </p:nvGrpSpPr>
        <p:grpSpPr bwMode="auto">
          <a:xfrm>
            <a:off x="10871200" y="53975"/>
            <a:ext cx="812800" cy="592138"/>
            <a:chOff x="4992" y="816"/>
            <a:chExt cx="576" cy="576"/>
          </a:xfrm>
        </p:grpSpPr>
        <p:sp>
          <p:nvSpPr>
            <p:cNvPr id="11" name="Oval 9"/>
            <p:cNvSpPr>
              <a:spLocks noChangeArrowheads="1"/>
            </p:cNvSpPr>
            <p:nvPr userDrawn="1"/>
          </p:nvSpPr>
          <p:spPr bwMode="gray">
            <a:xfrm>
              <a:off x="4992" y="816"/>
              <a:ext cx="576" cy="576"/>
            </a:xfrm>
            <a:prstGeom prst="ellipse">
              <a:avLst/>
            </a:prstGeom>
            <a:solidFill>
              <a:schemeClr val="accent1">
                <a:alpha val="5294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 algn="ctr">
                <a:spcBef>
                  <a:spcPct val="50000"/>
                </a:spcBef>
                <a:buFont typeface="Wingdings" panose="05000000000000000000" pitchFamily="2" charset="2"/>
                <a:defRPr kumimoji="1"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 algn="ctr">
                <a:spcBef>
                  <a:spcPct val="50000"/>
                </a:spcBef>
                <a:buFont typeface="Wingdings" panose="05000000000000000000" pitchFamily="2" charset="2"/>
                <a:defRPr kumimoji="1"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 algn="ctr">
                <a:spcBef>
                  <a:spcPct val="50000"/>
                </a:spcBef>
                <a:buFont typeface="Wingdings" panose="05000000000000000000" pitchFamily="2" charset="2"/>
                <a:defRPr kumimoji="1"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 algn="ctr">
                <a:spcBef>
                  <a:spcPct val="50000"/>
                </a:spcBef>
                <a:buFont typeface="Wingdings" panose="05000000000000000000" pitchFamily="2" charset="2"/>
                <a:defRPr kumimoji="1"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 algn="ctr">
                <a:spcBef>
                  <a:spcPct val="50000"/>
                </a:spcBef>
                <a:buFont typeface="Wingdings" panose="05000000000000000000" pitchFamily="2" charset="2"/>
                <a:defRPr kumimoji="1"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buFont typeface="Wingdings" panose="05000000000000000000" pitchFamily="2" charset="2"/>
                <a:defRPr kumimoji="1"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buFont typeface="Wingdings" panose="05000000000000000000" pitchFamily="2" charset="2"/>
                <a:defRPr kumimoji="1"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buFont typeface="Wingdings" panose="05000000000000000000" pitchFamily="2" charset="2"/>
                <a:defRPr kumimoji="1"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buFont typeface="Wingdings" panose="05000000000000000000" pitchFamily="2" charset="2"/>
                <a:defRPr kumimoji="1"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None/>
                <a:defRPr/>
              </a:pPr>
              <a:endParaRPr kumimoji="1" lang="en-US" altLang="zh-CN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2" name="Oval 10"/>
            <p:cNvSpPr>
              <a:spLocks noChangeArrowheads="1"/>
            </p:cNvSpPr>
            <p:nvPr userDrawn="1"/>
          </p:nvSpPr>
          <p:spPr bwMode="gray">
            <a:xfrm>
              <a:off x="4992" y="912"/>
              <a:ext cx="480" cy="385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100000">
                  <a:schemeClr val="bg1">
                    <a:gamma/>
                    <a:tint val="34902"/>
                    <a:invGamma/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None/>
                <a:defRPr/>
              </a:pPr>
              <a:endParaRPr kumimoji="1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13" name="Group 11"/>
          <p:cNvGrpSpPr/>
          <p:nvPr/>
        </p:nvGrpSpPr>
        <p:grpSpPr bwMode="auto">
          <a:xfrm>
            <a:off x="228601" y="819150"/>
            <a:ext cx="960967" cy="762000"/>
            <a:chOff x="4992" y="816"/>
            <a:chExt cx="576" cy="576"/>
          </a:xfrm>
        </p:grpSpPr>
        <p:sp>
          <p:nvSpPr>
            <p:cNvPr id="14" name="Oval 12"/>
            <p:cNvSpPr>
              <a:spLocks noChangeArrowheads="1"/>
            </p:cNvSpPr>
            <p:nvPr userDrawn="1"/>
          </p:nvSpPr>
          <p:spPr bwMode="gray">
            <a:xfrm>
              <a:off x="4992" y="816"/>
              <a:ext cx="576" cy="576"/>
            </a:xfrm>
            <a:prstGeom prst="ellipse">
              <a:avLst/>
            </a:prstGeom>
            <a:solidFill>
              <a:schemeClr val="tx2">
                <a:alpha val="5294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 algn="ctr">
                <a:spcBef>
                  <a:spcPct val="50000"/>
                </a:spcBef>
                <a:buFont typeface="Wingdings" panose="05000000000000000000" pitchFamily="2" charset="2"/>
                <a:defRPr kumimoji="1"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 algn="ctr">
                <a:spcBef>
                  <a:spcPct val="50000"/>
                </a:spcBef>
                <a:buFont typeface="Wingdings" panose="05000000000000000000" pitchFamily="2" charset="2"/>
                <a:defRPr kumimoji="1"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 algn="ctr">
                <a:spcBef>
                  <a:spcPct val="50000"/>
                </a:spcBef>
                <a:buFont typeface="Wingdings" panose="05000000000000000000" pitchFamily="2" charset="2"/>
                <a:defRPr kumimoji="1"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 algn="ctr">
                <a:spcBef>
                  <a:spcPct val="50000"/>
                </a:spcBef>
                <a:buFont typeface="Wingdings" panose="05000000000000000000" pitchFamily="2" charset="2"/>
                <a:defRPr kumimoji="1"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 algn="ctr">
                <a:spcBef>
                  <a:spcPct val="50000"/>
                </a:spcBef>
                <a:buFont typeface="Wingdings" panose="05000000000000000000" pitchFamily="2" charset="2"/>
                <a:defRPr kumimoji="1"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buFont typeface="Wingdings" panose="05000000000000000000" pitchFamily="2" charset="2"/>
                <a:defRPr kumimoji="1"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buFont typeface="Wingdings" panose="05000000000000000000" pitchFamily="2" charset="2"/>
                <a:defRPr kumimoji="1"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buFont typeface="Wingdings" panose="05000000000000000000" pitchFamily="2" charset="2"/>
                <a:defRPr kumimoji="1"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buFont typeface="Wingdings" panose="05000000000000000000" pitchFamily="2" charset="2"/>
                <a:defRPr kumimoji="1"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None/>
                <a:defRPr/>
              </a:pPr>
              <a:endParaRPr kumimoji="1" lang="en-US" altLang="zh-CN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5" name="Oval 13"/>
            <p:cNvSpPr>
              <a:spLocks noChangeArrowheads="1"/>
            </p:cNvSpPr>
            <p:nvPr userDrawn="1"/>
          </p:nvSpPr>
          <p:spPr bwMode="gray">
            <a:xfrm>
              <a:off x="4992" y="912"/>
              <a:ext cx="480" cy="384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100000">
                  <a:schemeClr val="bg1">
                    <a:gamma/>
                    <a:tint val="34902"/>
                    <a:invGamma/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None/>
                <a:defRPr/>
              </a:pPr>
              <a:endParaRPr kumimoji="1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4585" y="214314"/>
            <a:ext cx="10390716" cy="146208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1576917" y="2017713"/>
            <a:ext cx="10363200" cy="41148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16" name="Date Placeholder 3"/>
          <p:cNvSpPr>
            <a:spLocks noGrp="1"/>
          </p:cNvSpPr>
          <p:nvPr>
            <p:ph type="dt" sz="half" idx="10"/>
          </p:nvPr>
        </p:nvSpPr>
        <p:spPr>
          <a:xfrm>
            <a:off x="1549400" y="6243638"/>
            <a:ext cx="2540000" cy="457200"/>
          </a:xfrm>
        </p:spPr>
        <p:txBody>
          <a:bodyPr/>
          <a:lstStyle>
            <a:lvl1pPr>
              <a:defRPr/>
            </a:lvl1pPr>
          </a:lstStyle>
          <a:p>
            <a:pPr fontAlgn="base">
              <a:spcAft>
                <a:spcPct val="0"/>
              </a:spcAft>
              <a:defRPr/>
            </a:pPr>
            <a:endParaRPr lang="en-US" altLang="zh-CN">
              <a:solidFill>
                <a:prstClr val="black"/>
              </a:solidFill>
            </a:endParaRPr>
          </a:p>
        </p:txBody>
      </p:sp>
      <p:sp>
        <p:nvSpPr>
          <p:cNvPr id="1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876800" y="6243638"/>
            <a:ext cx="3860800" cy="457200"/>
          </a:xfrm>
        </p:spPr>
        <p:txBody>
          <a:bodyPr/>
          <a:lstStyle>
            <a:lvl1pPr>
              <a:defRPr/>
            </a:lvl1pPr>
          </a:lstStyle>
          <a:p>
            <a:pPr fontAlgn="base">
              <a:spcAft>
                <a:spcPct val="0"/>
              </a:spcAft>
              <a:defRPr/>
            </a:pPr>
            <a:endParaRPr lang="en-US" altLang="zh-CN">
              <a:solidFill>
                <a:prstClr val="black"/>
              </a:solidFill>
            </a:endParaRPr>
          </a:p>
        </p:txBody>
      </p:sp>
      <p:sp>
        <p:nvSpPr>
          <p:cNvPr id="1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389533" y="6243638"/>
            <a:ext cx="2540000" cy="457200"/>
          </a:xfrm>
        </p:spPr>
        <p:txBody>
          <a:bodyPr/>
          <a:lstStyle>
            <a:lvl1pPr>
              <a:defRPr/>
            </a:lvl1pPr>
          </a:lstStyle>
          <a:p>
            <a:pPr fontAlgn="base">
              <a:spcAft>
                <a:spcPct val="0"/>
              </a:spcAft>
              <a:defRPr/>
            </a:pPr>
            <a:fld id="{57918EE5-68AC-479D-BB4F-1ED3E3FE5EA7}" type="slidenum">
              <a:rPr lang="zh-CN" altLang="en-US" smtClean="0">
                <a:solidFill>
                  <a:srgbClr val="4F81BD"/>
                </a:solidFill>
              </a:rPr>
              <a:t>‹#›</a:t>
            </a:fld>
            <a:endParaRPr lang="en-US" altLang="zh-CN">
              <a:solidFill>
                <a:srgbClr val="4F81BD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15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Aft>
                <a:spcPct val="0"/>
              </a:spcAft>
              <a:defRPr/>
            </a:pPr>
            <a:endParaRPr lang="en-US" altLang="zh-CN">
              <a:solidFill>
                <a:prstClr val="black"/>
              </a:solidFill>
            </a:endParaRPr>
          </a:p>
        </p:txBody>
      </p:sp>
      <p:sp>
        <p:nvSpPr>
          <p:cNvPr id="5" name="Rectangle 16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Aft>
                <a:spcPct val="0"/>
              </a:spcAft>
              <a:defRPr/>
            </a:pPr>
            <a:endParaRPr lang="en-US" altLang="zh-CN">
              <a:solidFill>
                <a:prstClr val="black"/>
              </a:solidFill>
            </a:endParaRPr>
          </a:p>
        </p:txBody>
      </p:sp>
      <p:sp>
        <p:nvSpPr>
          <p:cNvPr id="6" name="Rectangle 17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Aft>
                <a:spcPct val="0"/>
              </a:spcAft>
              <a:defRPr/>
            </a:pPr>
            <a:r>
              <a:rPr lang="en-US" altLang="zh-CN" smtClean="0">
                <a:solidFill>
                  <a:srgbClr val="4F81BD"/>
                </a:solidFill>
              </a:rPr>
              <a:t>RIGOL</a:t>
            </a:r>
            <a:endParaRPr lang="en-US" altLang="zh-CN">
              <a:solidFill>
                <a:srgbClr val="4F81BD"/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828800"/>
            <a:ext cx="5384800" cy="4495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828800"/>
            <a:ext cx="5384800" cy="4495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15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Aft>
                <a:spcPct val="0"/>
              </a:spcAft>
              <a:defRPr/>
            </a:pPr>
            <a:endParaRPr lang="en-US" altLang="zh-CN">
              <a:solidFill>
                <a:prstClr val="black"/>
              </a:solidFill>
            </a:endParaRPr>
          </a:p>
        </p:txBody>
      </p:sp>
      <p:sp>
        <p:nvSpPr>
          <p:cNvPr id="6" name="Rectangle 16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Aft>
                <a:spcPct val="0"/>
              </a:spcAft>
              <a:defRPr/>
            </a:pPr>
            <a:endParaRPr lang="en-US" altLang="zh-CN">
              <a:solidFill>
                <a:prstClr val="black"/>
              </a:solidFill>
            </a:endParaRPr>
          </a:p>
        </p:txBody>
      </p:sp>
      <p:sp>
        <p:nvSpPr>
          <p:cNvPr id="7" name="Rectangle 17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Aft>
                <a:spcPct val="0"/>
              </a:spcAft>
              <a:defRPr/>
            </a:pPr>
            <a:r>
              <a:rPr lang="en-US" altLang="zh-CN" smtClean="0">
                <a:solidFill>
                  <a:srgbClr val="4F81BD"/>
                </a:solidFill>
              </a:rPr>
              <a:t>RIGOL</a:t>
            </a:r>
            <a:endParaRPr lang="en-US" altLang="zh-CN">
              <a:solidFill>
                <a:srgbClr val="4F81BD"/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15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Aft>
                <a:spcPct val="0"/>
              </a:spcAft>
              <a:defRPr/>
            </a:pPr>
            <a:endParaRPr lang="en-US" altLang="zh-CN">
              <a:solidFill>
                <a:prstClr val="black"/>
              </a:solidFill>
            </a:endParaRPr>
          </a:p>
        </p:txBody>
      </p:sp>
      <p:sp>
        <p:nvSpPr>
          <p:cNvPr id="8" name="Rectangle 16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Aft>
                <a:spcPct val="0"/>
              </a:spcAft>
              <a:defRPr/>
            </a:pPr>
            <a:endParaRPr lang="en-US" altLang="zh-CN">
              <a:solidFill>
                <a:prstClr val="black"/>
              </a:solidFill>
            </a:endParaRPr>
          </a:p>
        </p:txBody>
      </p:sp>
      <p:sp>
        <p:nvSpPr>
          <p:cNvPr id="9" name="Rectangle 17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Aft>
                <a:spcPct val="0"/>
              </a:spcAft>
              <a:defRPr/>
            </a:pPr>
            <a:r>
              <a:rPr lang="en-US" altLang="zh-CN" smtClean="0">
                <a:solidFill>
                  <a:srgbClr val="4F81BD"/>
                </a:solidFill>
              </a:rPr>
              <a:t>RIGOL</a:t>
            </a:r>
            <a:endParaRPr lang="en-US" altLang="zh-CN">
              <a:solidFill>
                <a:srgbClr val="4F81BD"/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15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Aft>
                <a:spcPct val="0"/>
              </a:spcAft>
              <a:defRPr/>
            </a:pPr>
            <a:endParaRPr lang="en-US" altLang="zh-CN">
              <a:solidFill>
                <a:prstClr val="black"/>
              </a:solidFill>
            </a:endParaRPr>
          </a:p>
        </p:txBody>
      </p:sp>
      <p:sp>
        <p:nvSpPr>
          <p:cNvPr id="4" name="Rectangle 16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Aft>
                <a:spcPct val="0"/>
              </a:spcAft>
              <a:defRPr/>
            </a:pPr>
            <a:endParaRPr lang="en-US" altLang="zh-CN">
              <a:solidFill>
                <a:prstClr val="black"/>
              </a:solidFill>
            </a:endParaRPr>
          </a:p>
        </p:txBody>
      </p:sp>
      <p:sp>
        <p:nvSpPr>
          <p:cNvPr id="5" name="Rectangle 17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Aft>
                <a:spcPct val="0"/>
              </a:spcAft>
              <a:defRPr/>
            </a:pPr>
            <a:r>
              <a:rPr lang="en-US" altLang="zh-CN" smtClean="0">
                <a:solidFill>
                  <a:srgbClr val="4F81BD"/>
                </a:solidFill>
              </a:rPr>
              <a:t>RIGOL</a:t>
            </a:r>
            <a:endParaRPr lang="en-US" altLang="zh-CN">
              <a:solidFill>
                <a:srgbClr val="4F81BD"/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5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Aft>
                <a:spcPct val="0"/>
              </a:spcAft>
              <a:defRPr/>
            </a:pPr>
            <a:endParaRPr lang="en-US" altLang="zh-CN">
              <a:solidFill>
                <a:prstClr val="black"/>
              </a:solidFill>
            </a:endParaRPr>
          </a:p>
        </p:txBody>
      </p:sp>
      <p:sp>
        <p:nvSpPr>
          <p:cNvPr id="3" name="Rectangle 16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Aft>
                <a:spcPct val="0"/>
              </a:spcAft>
              <a:defRPr/>
            </a:pPr>
            <a:endParaRPr lang="en-US" altLang="zh-CN">
              <a:solidFill>
                <a:prstClr val="black"/>
              </a:solidFill>
            </a:endParaRPr>
          </a:p>
        </p:txBody>
      </p:sp>
      <p:sp>
        <p:nvSpPr>
          <p:cNvPr id="4" name="Rectangle 17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Aft>
                <a:spcPct val="0"/>
              </a:spcAft>
              <a:defRPr/>
            </a:pPr>
            <a:r>
              <a:rPr lang="en-US" altLang="zh-CN" smtClean="0">
                <a:solidFill>
                  <a:srgbClr val="4F81BD"/>
                </a:solidFill>
              </a:rPr>
              <a:t>RIGOL</a:t>
            </a:r>
            <a:endParaRPr lang="en-US" altLang="zh-CN">
              <a:solidFill>
                <a:srgbClr val="4F81BD"/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5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Aft>
                <a:spcPct val="0"/>
              </a:spcAft>
              <a:defRPr/>
            </a:pPr>
            <a:endParaRPr lang="en-US" altLang="zh-CN">
              <a:solidFill>
                <a:prstClr val="black"/>
              </a:solidFill>
            </a:endParaRPr>
          </a:p>
        </p:txBody>
      </p:sp>
      <p:sp>
        <p:nvSpPr>
          <p:cNvPr id="6" name="Rectangle 16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Aft>
                <a:spcPct val="0"/>
              </a:spcAft>
              <a:defRPr/>
            </a:pPr>
            <a:endParaRPr lang="en-US" altLang="zh-CN">
              <a:solidFill>
                <a:prstClr val="black"/>
              </a:solidFill>
            </a:endParaRPr>
          </a:p>
        </p:txBody>
      </p:sp>
      <p:sp>
        <p:nvSpPr>
          <p:cNvPr id="7" name="Rectangle 17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Aft>
                <a:spcPct val="0"/>
              </a:spcAft>
              <a:defRPr/>
            </a:pPr>
            <a:r>
              <a:rPr lang="en-US" altLang="zh-CN" smtClean="0">
                <a:solidFill>
                  <a:srgbClr val="4F81BD"/>
                </a:solidFill>
              </a:rPr>
              <a:t>RIGOL</a:t>
            </a:r>
            <a:endParaRPr lang="en-US" altLang="zh-CN">
              <a:solidFill>
                <a:srgbClr val="4F81BD"/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5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Aft>
                <a:spcPct val="0"/>
              </a:spcAft>
              <a:defRPr/>
            </a:pPr>
            <a:endParaRPr lang="en-US" altLang="zh-CN">
              <a:solidFill>
                <a:prstClr val="black"/>
              </a:solidFill>
            </a:endParaRPr>
          </a:p>
        </p:txBody>
      </p:sp>
      <p:sp>
        <p:nvSpPr>
          <p:cNvPr id="6" name="Rectangle 16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Aft>
                <a:spcPct val="0"/>
              </a:spcAft>
              <a:defRPr/>
            </a:pPr>
            <a:endParaRPr lang="en-US" altLang="zh-CN">
              <a:solidFill>
                <a:prstClr val="black"/>
              </a:solidFill>
            </a:endParaRPr>
          </a:p>
        </p:txBody>
      </p:sp>
      <p:sp>
        <p:nvSpPr>
          <p:cNvPr id="7" name="Rectangle 17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Aft>
                <a:spcPct val="0"/>
              </a:spcAft>
              <a:defRPr/>
            </a:pPr>
            <a:r>
              <a:rPr lang="en-US" altLang="zh-CN" smtClean="0">
                <a:solidFill>
                  <a:srgbClr val="4F81BD"/>
                </a:solidFill>
              </a:rPr>
              <a:t>RIGOL</a:t>
            </a:r>
            <a:endParaRPr lang="en-US" altLang="zh-CN">
              <a:solidFill>
                <a:srgbClr val="4F81BD"/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1.bin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vmlDrawing" Target="../drawings/vmlDrawing1.v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15.xml"/><Relationship Id="rId16" Type="http://schemas.openxmlformats.org/officeDocument/2006/relationships/oleObject" Target="../embeddings/oleObject4.bin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5" Type="http://schemas.openxmlformats.org/officeDocument/2006/relationships/vmlDrawing" Target="../drawings/vmlDrawing4.v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26" name="Object 2"/>
          <p:cNvGraphicFramePr>
            <a:graphicFrameLocks noChangeAspect="1"/>
          </p:cNvGraphicFramePr>
          <p:nvPr/>
        </p:nvGraphicFramePr>
        <p:xfrm>
          <a:off x="0" y="0"/>
          <a:ext cx="12192000" cy="1200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1" name="Image" r:id="rId16" imgW="9563100" imgH="1600200" progId="Photoshop.Image.6">
                  <p:embed/>
                </p:oleObj>
              </mc:Choice>
              <mc:Fallback>
                <p:oleObj name="Image" r:id="rId16" imgW="9563100" imgH="1600200" progId="Photoshop.Image.6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white">
                      <a:xfrm>
                        <a:off x="0" y="0"/>
                        <a:ext cx="12192000" cy="1200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7" name="Freeform 3"/>
          <p:cNvSpPr/>
          <p:nvPr/>
        </p:nvSpPr>
        <p:spPr bwMode="gray">
          <a:xfrm>
            <a:off x="-14817" y="280989"/>
            <a:ext cx="12206817" cy="1620837"/>
          </a:xfrm>
          <a:custGeom>
            <a:avLst/>
            <a:gdLst>
              <a:gd name="T0" fmla="*/ 2147483646 w 5767"/>
              <a:gd name="T1" fmla="*/ 2147483646 h 1021"/>
              <a:gd name="T2" fmla="*/ 2147483646 w 5767"/>
              <a:gd name="T3" fmla="*/ 2147483646 h 1021"/>
              <a:gd name="T4" fmla="*/ 2147483646 w 5767"/>
              <a:gd name="T5" fmla="*/ 2147483646 h 1021"/>
              <a:gd name="T6" fmla="*/ 2147483646 w 5767"/>
              <a:gd name="T7" fmla="*/ 0 h 1021"/>
              <a:gd name="T8" fmla="*/ 2147483646 w 5767"/>
              <a:gd name="T9" fmla="*/ 2147483646 h 1021"/>
              <a:gd name="T10" fmla="*/ 2147483646 w 5767"/>
              <a:gd name="T11" fmla="*/ 2147483646 h 1021"/>
              <a:gd name="T12" fmla="*/ 2147483646 w 5767"/>
              <a:gd name="T13" fmla="*/ 2147483646 h 1021"/>
              <a:gd name="T14" fmla="*/ 2147483646 w 5767"/>
              <a:gd name="T15" fmla="*/ 2147483646 h 1021"/>
              <a:gd name="T16" fmla="*/ 2147483646 w 5767"/>
              <a:gd name="T17" fmla="*/ 2147483646 h 1021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5767" h="1021">
                <a:moveTo>
                  <a:pt x="6" y="109"/>
                </a:moveTo>
                <a:cubicBezTo>
                  <a:pt x="144" y="93"/>
                  <a:pt x="626" y="42"/>
                  <a:pt x="1427" y="46"/>
                </a:cubicBezTo>
                <a:cubicBezTo>
                  <a:pt x="2228" y="50"/>
                  <a:pt x="3321" y="224"/>
                  <a:pt x="4032" y="255"/>
                </a:cubicBezTo>
                <a:cubicBezTo>
                  <a:pt x="4742" y="286"/>
                  <a:pt x="5649" y="91"/>
                  <a:pt x="5767" y="0"/>
                </a:cubicBezTo>
                <a:lnTo>
                  <a:pt x="5767" y="776"/>
                </a:lnTo>
                <a:cubicBezTo>
                  <a:pt x="4948" y="879"/>
                  <a:pt x="4543" y="844"/>
                  <a:pt x="4065" y="831"/>
                </a:cubicBezTo>
                <a:cubicBezTo>
                  <a:pt x="3587" y="818"/>
                  <a:pt x="2973" y="694"/>
                  <a:pt x="1984" y="674"/>
                </a:cubicBezTo>
                <a:cubicBezTo>
                  <a:pt x="995" y="654"/>
                  <a:pt x="28" y="969"/>
                  <a:pt x="14" y="995"/>
                </a:cubicBezTo>
                <a:cubicBezTo>
                  <a:pt x="0" y="1021"/>
                  <a:pt x="6" y="255"/>
                  <a:pt x="6" y="109"/>
                </a:cubicBezTo>
                <a:close/>
              </a:path>
            </a:pathLst>
          </a:custGeom>
          <a:solidFill>
            <a:schemeClr val="accent1">
              <a:alpha val="41176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000" b="1" i="0" u="none" strike="noStrike" kern="120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8" name="Freeform 4"/>
          <p:cNvSpPr/>
          <p:nvPr/>
        </p:nvSpPr>
        <p:spPr bwMode="gray">
          <a:xfrm>
            <a:off x="-27517" y="533401"/>
            <a:ext cx="12215284" cy="1006475"/>
          </a:xfrm>
          <a:custGeom>
            <a:avLst/>
            <a:gdLst>
              <a:gd name="T0" fmla="*/ 2147483646 w 5771"/>
              <a:gd name="T1" fmla="*/ 2147483646 h 634"/>
              <a:gd name="T2" fmla="*/ 2147483646 w 5771"/>
              <a:gd name="T3" fmla="*/ 2147483646 h 634"/>
              <a:gd name="T4" fmla="*/ 2147483646 w 5771"/>
              <a:gd name="T5" fmla="*/ 2147483646 h 634"/>
              <a:gd name="T6" fmla="*/ 2147483646 w 5771"/>
              <a:gd name="T7" fmla="*/ 2147483646 h 634"/>
              <a:gd name="T8" fmla="*/ 2147483646 w 5771"/>
              <a:gd name="T9" fmla="*/ 2147483646 h 634"/>
              <a:gd name="T10" fmla="*/ 2147483646 w 5771"/>
              <a:gd name="T11" fmla="*/ 2147483646 h 634"/>
              <a:gd name="T12" fmla="*/ 2147483646 w 5771"/>
              <a:gd name="T13" fmla="*/ 2147483646 h 634"/>
              <a:gd name="T14" fmla="*/ 2147483646 w 5771"/>
              <a:gd name="T15" fmla="*/ 2147483646 h 634"/>
              <a:gd name="T16" fmla="*/ 2147483646 w 5771"/>
              <a:gd name="T17" fmla="*/ 2147483646 h 634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5771" h="634">
                <a:moveTo>
                  <a:pt x="20" y="109"/>
                </a:moveTo>
                <a:cubicBezTo>
                  <a:pt x="26" y="109"/>
                  <a:pt x="645" y="0"/>
                  <a:pt x="1442" y="3"/>
                </a:cubicBezTo>
                <a:cubicBezTo>
                  <a:pt x="2239" y="6"/>
                  <a:pt x="3443" y="123"/>
                  <a:pt x="4150" y="148"/>
                </a:cubicBezTo>
                <a:cubicBezTo>
                  <a:pt x="4858" y="173"/>
                  <a:pt x="5633" y="63"/>
                  <a:pt x="5771" y="37"/>
                </a:cubicBezTo>
                <a:lnTo>
                  <a:pt x="5771" y="557"/>
                </a:lnTo>
                <a:cubicBezTo>
                  <a:pt x="4926" y="634"/>
                  <a:pt x="4422" y="612"/>
                  <a:pt x="3942" y="592"/>
                </a:cubicBezTo>
                <a:cubicBezTo>
                  <a:pt x="3463" y="572"/>
                  <a:pt x="2588" y="450"/>
                  <a:pt x="1839" y="456"/>
                </a:cubicBezTo>
                <a:cubicBezTo>
                  <a:pt x="1182" y="455"/>
                  <a:pt x="0" y="618"/>
                  <a:pt x="6" y="620"/>
                </a:cubicBezTo>
                <a:cubicBezTo>
                  <a:pt x="12" y="621"/>
                  <a:pt x="14" y="109"/>
                  <a:pt x="20" y="10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000" b="1" i="0" u="none" strike="noStrike" kern="120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1029" name="Group 5"/>
          <p:cNvGrpSpPr/>
          <p:nvPr/>
        </p:nvGrpSpPr>
        <p:grpSpPr bwMode="auto">
          <a:xfrm>
            <a:off x="10320867" y="347663"/>
            <a:ext cx="516467" cy="366712"/>
            <a:chOff x="4752" y="1200"/>
            <a:chExt cx="288" cy="288"/>
          </a:xfrm>
        </p:grpSpPr>
        <p:sp>
          <p:nvSpPr>
            <p:cNvPr id="128006" name="Oval 6"/>
            <p:cNvSpPr>
              <a:spLocks noChangeArrowheads="1"/>
            </p:cNvSpPr>
            <p:nvPr userDrawn="1"/>
          </p:nvSpPr>
          <p:spPr bwMode="gray">
            <a:xfrm>
              <a:off x="4752" y="1200"/>
              <a:ext cx="288" cy="288"/>
            </a:xfrm>
            <a:prstGeom prst="ellipse">
              <a:avLst/>
            </a:prstGeom>
            <a:gradFill rotWithShape="1">
              <a:gsLst>
                <a:gs pos="0">
                  <a:schemeClr val="tx2">
                    <a:gamma/>
                    <a:tint val="25490"/>
                    <a:invGamma/>
                  </a:schemeClr>
                </a:gs>
                <a:gs pos="100000">
                  <a:schemeClr val="tx2">
                    <a:alpha val="31000"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None/>
                <a:defRPr/>
              </a:pPr>
              <a:endParaRPr kumimoji="1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28007" name="Oval 7"/>
            <p:cNvSpPr>
              <a:spLocks noChangeArrowheads="1"/>
            </p:cNvSpPr>
            <p:nvPr userDrawn="1"/>
          </p:nvSpPr>
          <p:spPr bwMode="gray">
            <a:xfrm>
              <a:off x="4752" y="1200"/>
              <a:ext cx="192" cy="192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100000">
                  <a:schemeClr val="bg1">
                    <a:gamma/>
                    <a:tint val="34902"/>
                    <a:invGamma/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None/>
                <a:defRPr/>
              </a:pPr>
              <a:endParaRPr kumimoji="1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1030" name="Group 8"/>
          <p:cNvGrpSpPr/>
          <p:nvPr/>
        </p:nvGrpSpPr>
        <p:grpSpPr bwMode="auto">
          <a:xfrm>
            <a:off x="10871200" y="53975"/>
            <a:ext cx="812800" cy="592138"/>
            <a:chOff x="4992" y="816"/>
            <a:chExt cx="576" cy="576"/>
          </a:xfrm>
        </p:grpSpPr>
        <p:sp>
          <p:nvSpPr>
            <p:cNvPr id="1039" name="Oval 9"/>
            <p:cNvSpPr>
              <a:spLocks noChangeArrowheads="1"/>
            </p:cNvSpPr>
            <p:nvPr userDrawn="1"/>
          </p:nvSpPr>
          <p:spPr bwMode="gray">
            <a:xfrm>
              <a:off x="4992" y="816"/>
              <a:ext cx="576" cy="576"/>
            </a:xfrm>
            <a:prstGeom prst="ellipse">
              <a:avLst/>
            </a:prstGeom>
            <a:solidFill>
              <a:schemeClr val="accent1">
                <a:alpha val="5294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 algn="ctr">
                <a:spcBef>
                  <a:spcPct val="50000"/>
                </a:spcBef>
                <a:buFont typeface="Wingdings" panose="05000000000000000000" pitchFamily="2" charset="2"/>
                <a:defRPr kumimoji="1"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 algn="ctr">
                <a:spcBef>
                  <a:spcPct val="50000"/>
                </a:spcBef>
                <a:buFont typeface="Wingdings" panose="05000000000000000000" pitchFamily="2" charset="2"/>
                <a:defRPr kumimoji="1"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 algn="ctr">
                <a:spcBef>
                  <a:spcPct val="50000"/>
                </a:spcBef>
                <a:buFont typeface="Wingdings" panose="05000000000000000000" pitchFamily="2" charset="2"/>
                <a:defRPr kumimoji="1"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 algn="ctr">
                <a:spcBef>
                  <a:spcPct val="50000"/>
                </a:spcBef>
                <a:buFont typeface="Wingdings" panose="05000000000000000000" pitchFamily="2" charset="2"/>
                <a:defRPr kumimoji="1"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 algn="ctr">
                <a:spcBef>
                  <a:spcPct val="50000"/>
                </a:spcBef>
                <a:buFont typeface="Wingdings" panose="05000000000000000000" pitchFamily="2" charset="2"/>
                <a:defRPr kumimoji="1"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buFont typeface="Wingdings" panose="05000000000000000000" pitchFamily="2" charset="2"/>
                <a:defRPr kumimoji="1"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buFont typeface="Wingdings" panose="05000000000000000000" pitchFamily="2" charset="2"/>
                <a:defRPr kumimoji="1"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buFont typeface="Wingdings" panose="05000000000000000000" pitchFamily="2" charset="2"/>
                <a:defRPr kumimoji="1"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buFont typeface="Wingdings" panose="05000000000000000000" pitchFamily="2" charset="2"/>
                <a:defRPr kumimoji="1"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None/>
                <a:defRPr/>
              </a:pPr>
              <a:endParaRPr kumimoji="1" lang="en-US" altLang="zh-CN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28010" name="Oval 10"/>
            <p:cNvSpPr>
              <a:spLocks noChangeArrowheads="1"/>
            </p:cNvSpPr>
            <p:nvPr userDrawn="1"/>
          </p:nvSpPr>
          <p:spPr bwMode="gray">
            <a:xfrm>
              <a:off x="4992" y="912"/>
              <a:ext cx="480" cy="385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100000">
                  <a:schemeClr val="bg1">
                    <a:gamma/>
                    <a:tint val="34902"/>
                    <a:invGamma/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None/>
                <a:defRPr/>
              </a:pPr>
              <a:endParaRPr kumimoji="1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1031" name="Group 11"/>
          <p:cNvGrpSpPr/>
          <p:nvPr/>
        </p:nvGrpSpPr>
        <p:grpSpPr bwMode="auto">
          <a:xfrm>
            <a:off x="228601" y="819150"/>
            <a:ext cx="960967" cy="762000"/>
            <a:chOff x="4992" y="816"/>
            <a:chExt cx="576" cy="576"/>
          </a:xfrm>
        </p:grpSpPr>
        <p:sp>
          <p:nvSpPr>
            <p:cNvPr id="1037" name="Oval 12"/>
            <p:cNvSpPr>
              <a:spLocks noChangeArrowheads="1"/>
            </p:cNvSpPr>
            <p:nvPr userDrawn="1"/>
          </p:nvSpPr>
          <p:spPr bwMode="gray">
            <a:xfrm>
              <a:off x="4992" y="816"/>
              <a:ext cx="576" cy="576"/>
            </a:xfrm>
            <a:prstGeom prst="ellipse">
              <a:avLst/>
            </a:prstGeom>
            <a:solidFill>
              <a:schemeClr val="tx2">
                <a:alpha val="5294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 algn="ctr">
                <a:spcBef>
                  <a:spcPct val="50000"/>
                </a:spcBef>
                <a:buFont typeface="Wingdings" panose="05000000000000000000" pitchFamily="2" charset="2"/>
                <a:defRPr kumimoji="1"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 algn="ctr">
                <a:spcBef>
                  <a:spcPct val="50000"/>
                </a:spcBef>
                <a:buFont typeface="Wingdings" panose="05000000000000000000" pitchFamily="2" charset="2"/>
                <a:defRPr kumimoji="1"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 algn="ctr">
                <a:spcBef>
                  <a:spcPct val="50000"/>
                </a:spcBef>
                <a:buFont typeface="Wingdings" panose="05000000000000000000" pitchFamily="2" charset="2"/>
                <a:defRPr kumimoji="1"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 algn="ctr">
                <a:spcBef>
                  <a:spcPct val="50000"/>
                </a:spcBef>
                <a:buFont typeface="Wingdings" panose="05000000000000000000" pitchFamily="2" charset="2"/>
                <a:defRPr kumimoji="1"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 algn="ctr">
                <a:spcBef>
                  <a:spcPct val="50000"/>
                </a:spcBef>
                <a:buFont typeface="Wingdings" panose="05000000000000000000" pitchFamily="2" charset="2"/>
                <a:defRPr kumimoji="1"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buFont typeface="Wingdings" panose="05000000000000000000" pitchFamily="2" charset="2"/>
                <a:defRPr kumimoji="1"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buFont typeface="Wingdings" panose="05000000000000000000" pitchFamily="2" charset="2"/>
                <a:defRPr kumimoji="1"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buFont typeface="Wingdings" panose="05000000000000000000" pitchFamily="2" charset="2"/>
                <a:defRPr kumimoji="1"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buFont typeface="Wingdings" panose="05000000000000000000" pitchFamily="2" charset="2"/>
                <a:defRPr kumimoji="1"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None/>
                <a:defRPr/>
              </a:pPr>
              <a:endParaRPr kumimoji="1" lang="en-US" altLang="zh-CN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28013" name="Oval 13"/>
            <p:cNvSpPr>
              <a:spLocks noChangeArrowheads="1"/>
            </p:cNvSpPr>
            <p:nvPr userDrawn="1"/>
          </p:nvSpPr>
          <p:spPr bwMode="gray">
            <a:xfrm>
              <a:off x="4992" y="912"/>
              <a:ext cx="480" cy="384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100000">
                  <a:schemeClr val="bg1">
                    <a:gamma/>
                    <a:tint val="34902"/>
                    <a:invGamma/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None/>
                <a:defRPr/>
              </a:pPr>
              <a:endParaRPr kumimoji="1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1032" name="Rectangle 14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828800"/>
            <a:ext cx="10972800" cy="449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28015" name="Rectangle 1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400801"/>
            <a:ext cx="2844800" cy="3206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l" eaLnBrk="1" hangingPunct="1">
              <a:spcBef>
                <a:spcPct val="0"/>
              </a:spcBef>
              <a:buFontTx/>
              <a:buNone/>
              <a:defRPr kumimoji="0" sz="1400" b="0">
                <a:latin typeface="+mn-lt"/>
                <a:ea typeface="微软雅黑" panose="020B0503020204020204" pitchFamily="34" charset="-122"/>
              </a:defRPr>
            </a:lvl1pPr>
          </a:lstStyle>
          <a:p>
            <a:pPr fontAlgn="base">
              <a:spcAft>
                <a:spcPct val="0"/>
              </a:spcAft>
              <a:defRPr/>
            </a:pPr>
            <a:endParaRPr lang="en-US" altLang="zh-CN">
              <a:solidFill>
                <a:prstClr val="black"/>
              </a:solidFill>
            </a:endParaRPr>
          </a:p>
        </p:txBody>
      </p:sp>
      <p:sp>
        <p:nvSpPr>
          <p:cNvPr id="128016" name="Rectangle 1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400801"/>
            <a:ext cx="3860800" cy="3206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ctr" eaLnBrk="1" hangingPunct="1">
              <a:spcBef>
                <a:spcPct val="0"/>
              </a:spcBef>
              <a:buFontTx/>
              <a:buNone/>
              <a:defRPr kumimoji="0" sz="1400" b="0">
                <a:latin typeface="+mn-lt"/>
                <a:ea typeface="微软雅黑" panose="020B0503020204020204" pitchFamily="34" charset="-122"/>
              </a:defRPr>
            </a:lvl1pPr>
          </a:lstStyle>
          <a:p>
            <a:pPr fontAlgn="base">
              <a:spcAft>
                <a:spcPct val="0"/>
              </a:spcAft>
              <a:defRPr/>
            </a:pPr>
            <a:endParaRPr lang="en-US" altLang="zh-CN">
              <a:solidFill>
                <a:prstClr val="black"/>
              </a:solidFill>
            </a:endParaRPr>
          </a:p>
        </p:txBody>
      </p:sp>
      <p:sp>
        <p:nvSpPr>
          <p:cNvPr id="128017" name="Rectangle 1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400801"/>
            <a:ext cx="2844800" cy="3206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spcBef>
                <a:spcPct val="0"/>
              </a:spcBef>
              <a:buFontTx/>
              <a:buNone/>
              <a:defRPr kumimoji="0" sz="1400" b="0">
                <a:solidFill>
                  <a:schemeClr val="accent1"/>
                </a:solidFill>
                <a:latin typeface="+mn-lt"/>
                <a:ea typeface="微软雅黑" panose="020B0503020204020204" pitchFamily="34" charset="-122"/>
              </a:defRPr>
            </a:lvl1pPr>
          </a:lstStyle>
          <a:p>
            <a:pPr fontAlgn="base">
              <a:spcAft>
                <a:spcPct val="0"/>
              </a:spcAft>
              <a:defRPr/>
            </a:pPr>
            <a:r>
              <a:rPr lang="en-US" altLang="zh-CN" smtClean="0">
                <a:solidFill>
                  <a:srgbClr val="4F81BD"/>
                </a:solidFill>
              </a:rPr>
              <a:t>RIGOL</a:t>
            </a:r>
            <a:endParaRPr lang="en-US" altLang="zh-CN">
              <a:solidFill>
                <a:srgbClr val="4F81BD"/>
              </a:solidFill>
            </a:endParaRPr>
          </a:p>
        </p:txBody>
      </p:sp>
      <p:sp>
        <p:nvSpPr>
          <p:cNvPr id="1036" name="Rectangle 18"/>
          <p:cNvSpPr>
            <a:spLocks noGrp="1" noChangeArrowheads="1"/>
          </p:cNvSpPr>
          <p:nvPr>
            <p:ph type="title"/>
          </p:nvPr>
        </p:nvSpPr>
        <p:spPr bwMode="white">
          <a:xfrm>
            <a:off x="1219200" y="685801"/>
            <a:ext cx="9855200" cy="56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Times New Roman" panose="02020603050405020304" pitchFamily="18" charset="0"/>
          <a:ea typeface="微软雅黑" panose="020B0503020204020204" pitchFamily="34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Times New Roman" panose="02020603050405020304" pitchFamily="18" charset="0"/>
          <a:ea typeface="微软雅黑" panose="020B0503020204020204" pitchFamily="34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Times New Roman" panose="02020603050405020304" pitchFamily="18" charset="0"/>
          <a:ea typeface="微软雅黑" panose="020B0503020204020204" pitchFamily="34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Times New Roman" panose="02020603050405020304" pitchFamily="18" charset="0"/>
          <a:ea typeface="微软雅黑" panose="020B0503020204020204" pitchFamily="34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panose="020B060402020202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panose="020B060402020202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panose="020B060402020202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panose="020B060402020202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Char char="v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Wingdings" panose="05000000000000000000" pitchFamily="2" charset="2"/>
        <a:buChar char="§"/>
        <a:defRPr sz="2400">
          <a:solidFill>
            <a:schemeClr val="tx1"/>
          </a:solidFill>
          <a:latin typeface="+mn-lt"/>
          <a:ea typeface="微软雅黑" panose="020B0503020204020204" pitchFamily="34" charset="-122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 sz="2200">
          <a:solidFill>
            <a:schemeClr val="tx1"/>
          </a:solidFill>
          <a:latin typeface="+mn-lt"/>
          <a:ea typeface="微软雅黑" panose="020B0503020204020204" pitchFamily="34" charset="-122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微软雅黑" panose="020B0503020204020204" pitchFamily="34" charset="-122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微软雅黑" panose="020B0503020204020204" pitchFamily="34" charset="-122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26" name="Object 2"/>
          <p:cNvGraphicFramePr>
            <a:graphicFrameLocks noChangeAspect="1"/>
          </p:cNvGraphicFramePr>
          <p:nvPr/>
        </p:nvGraphicFramePr>
        <p:xfrm>
          <a:off x="0" y="0"/>
          <a:ext cx="12192000" cy="1200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3" name="Image" r:id="rId16" imgW="9563100" imgH="1600200" progId="Photoshop.Image.6">
                  <p:embed/>
                </p:oleObj>
              </mc:Choice>
              <mc:Fallback>
                <p:oleObj name="Image" r:id="rId16" imgW="9563100" imgH="1600200" progId="Photoshop.Image.6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white">
                      <a:xfrm>
                        <a:off x="0" y="0"/>
                        <a:ext cx="12192000" cy="1200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7" name="Freeform 3"/>
          <p:cNvSpPr/>
          <p:nvPr/>
        </p:nvSpPr>
        <p:spPr bwMode="gray">
          <a:xfrm>
            <a:off x="-14817" y="280989"/>
            <a:ext cx="12206817" cy="1620837"/>
          </a:xfrm>
          <a:custGeom>
            <a:avLst/>
            <a:gdLst>
              <a:gd name="T0" fmla="*/ 2147483646 w 5767"/>
              <a:gd name="T1" fmla="*/ 2147483646 h 1021"/>
              <a:gd name="T2" fmla="*/ 2147483646 w 5767"/>
              <a:gd name="T3" fmla="*/ 2147483646 h 1021"/>
              <a:gd name="T4" fmla="*/ 2147483646 w 5767"/>
              <a:gd name="T5" fmla="*/ 2147483646 h 1021"/>
              <a:gd name="T6" fmla="*/ 2147483646 w 5767"/>
              <a:gd name="T7" fmla="*/ 0 h 1021"/>
              <a:gd name="T8" fmla="*/ 2147483646 w 5767"/>
              <a:gd name="T9" fmla="*/ 2147483646 h 1021"/>
              <a:gd name="T10" fmla="*/ 2147483646 w 5767"/>
              <a:gd name="T11" fmla="*/ 2147483646 h 1021"/>
              <a:gd name="T12" fmla="*/ 2147483646 w 5767"/>
              <a:gd name="T13" fmla="*/ 2147483646 h 1021"/>
              <a:gd name="T14" fmla="*/ 2147483646 w 5767"/>
              <a:gd name="T15" fmla="*/ 2147483646 h 1021"/>
              <a:gd name="T16" fmla="*/ 2147483646 w 5767"/>
              <a:gd name="T17" fmla="*/ 2147483646 h 1021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5767" h="1021">
                <a:moveTo>
                  <a:pt x="6" y="109"/>
                </a:moveTo>
                <a:cubicBezTo>
                  <a:pt x="144" y="93"/>
                  <a:pt x="626" y="42"/>
                  <a:pt x="1427" y="46"/>
                </a:cubicBezTo>
                <a:cubicBezTo>
                  <a:pt x="2228" y="50"/>
                  <a:pt x="3321" y="224"/>
                  <a:pt x="4032" y="255"/>
                </a:cubicBezTo>
                <a:cubicBezTo>
                  <a:pt x="4742" y="286"/>
                  <a:pt x="5649" y="91"/>
                  <a:pt x="5767" y="0"/>
                </a:cubicBezTo>
                <a:lnTo>
                  <a:pt x="5767" y="776"/>
                </a:lnTo>
                <a:cubicBezTo>
                  <a:pt x="4948" y="879"/>
                  <a:pt x="4543" y="844"/>
                  <a:pt x="4065" y="831"/>
                </a:cubicBezTo>
                <a:cubicBezTo>
                  <a:pt x="3587" y="818"/>
                  <a:pt x="2973" y="694"/>
                  <a:pt x="1984" y="674"/>
                </a:cubicBezTo>
                <a:cubicBezTo>
                  <a:pt x="995" y="654"/>
                  <a:pt x="28" y="969"/>
                  <a:pt x="14" y="995"/>
                </a:cubicBezTo>
                <a:cubicBezTo>
                  <a:pt x="0" y="1021"/>
                  <a:pt x="6" y="255"/>
                  <a:pt x="6" y="109"/>
                </a:cubicBezTo>
                <a:close/>
              </a:path>
            </a:pathLst>
          </a:custGeom>
          <a:solidFill>
            <a:schemeClr val="accent1">
              <a:alpha val="41176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000" b="1" i="0" u="none" strike="noStrike" kern="120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8" name="Freeform 4"/>
          <p:cNvSpPr/>
          <p:nvPr/>
        </p:nvSpPr>
        <p:spPr bwMode="gray">
          <a:xfrm>
            <a:off x="-27517" y="533401"/>
            <a:ext cx="12215284" cy="1006475"/>
          </a:xfrm>
          <a:custGeom>
            <a:avLst/>
            <a:gdLst>
              <a:gd name="T0" fmla="*/ 2147483646 w 5771"/>
              <a:gd name="T1" fmla="*/ 2147483646 h 634"/>
              <a:gd name="T2" fmla="*/ 2147483646 w 5771"/>
              <a:gd name="T3" fmla="*/ 2147483646 h 634"/>
              <a:gd name="T4" fmla="*/ 2147483646 w 5771"/>
              <a:gd name="T5" fmla="*/ 2147483646 h 634"/>
              <a:gd name="T6" fmla="*/ 2147483646 w 5771"/>
              <a:gd name="T7" fmla="*/ 2147483646 h 634"/>
              <a:gd name="T8" fmla="*/ 2147483646 w 5771"/>
              <a:gd name="T9" fmla="*/ 2147483646 h 634"/>
              <a:gd name="T10" fmla="*/ 2147483646 w 5771"/>
              <a:gd name="T11" fmla="*/ 2147483646 h 634"/>
              <a:gd name="T12" fmla="*/ 2147483646 w 5771"/>
              <a:gd name="T13" fmla="*/ 2147483646 h 634"/>
              <a:gd name="T14" fmla="*/ 2147483646 w 5771"/>
              <a:gd name="T15" fmla="*/ 2147483646 h 634"/>
              <a:gd name="T16" fmla="*/ 2147483646 w 5771"/>
              <a:gd name="T17" fmla="*/ 2147483646 h 634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5771" h="634">
                <a:moveTo>
                  <a:pt x="20" y="109"/>
                </a:moveTo>
                <a:cubicBezTo>
                  <a:pt x="26" y="109"/>
                  <a:pt x="645" y="0"/>
                  <a:pt x="1442" y="3"/>
                </a:cubicBezTo>
                <a:cubicBezTo>
                  <a:pt x="2239" y="6"/>
                  <a:pt x="3443" y="123"/>
                  <a:pt x="4150" y="148"/>
                </a:cubicBezTo>
                <a:cubicBezTo>
                  <a:pt x="4858" y="173"/>
                  <a:pt x="5633" y="63"/>
                  <a:pt x="5771" y="37"/>
                </a:cubicBezTo>
                <a:lnTo>
                  <a:pt x="5771" y="557"/>
                </a:lnTo>
                <a:cubicBezTo>
                  <a:pt x="4926" y="634"/>
                  <a:pt x="4422" y="612"/>
                  <a:pt x="3942" y="592"/>
                </a:cubicBezTo>
                <a:cubicBezTo>
                  <a:pt x="3463" y="572"/>
                  <a:pt x="2588" y="450"/>
                  <a:pt x="1839" y="456"/>
                </a:cubicBezTo>
                <a:cubicBezTo>
                  <a:pt x="1182" y="455"/>
                  <a:pt x="0" y="618"/>
                  <a:pt x="6" y="620"/>
                </a:cubicBezTo>
                <a:cubicBezTo>
                  <a:pt x="12" y="621"/>
                  <a:pt x="14" y="109"/>
                  <a:pt x="20" y="10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000" b="1" i="0" u="none" strike="noStrike" kern="120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1029" name="Group 5"/>
          <p:cNvGrpSpPr/>
          <p:nvPr/>
        </p:nvGrpSpPr>
        <p:grpSpPr bwMode="auto">
          <a:xfrm>
            <a:off x="10320867" y="347663"/>
            <a:ext cx="516467" cy="366712"/>
            <a:chOff x="4752" y="1200"/>
            <a:chExt cx="288" cy="288"/>
          </a:xfrm>
        </p:grpSpPr>
        <p:sp>
          <p:nvSpPr>
            <p:cNvPr id="128006" name="Oval 6"/>
            <p:cNvSpPr>
              <a:spLocks noChangeArrowheads="1"/>
            </p:cNvSpPr>
            <p:nvPr userDrawn="1"/>
          </p:nvSpPr>
          <p:spPr bwMode="gray">
            <a:xfrm>
              <a:off x="4752" y="1200"/>
              <a:ext cx="288" cy="288"/>
            </a:xfrm>
            <a:prstGeom prst="ellipse">
              <a:avLst/>
            </a:prstGeom>
            <a:gradFill rotWithShape="1">
              <a:gsLst>
                <a:gs pos="0">
                  <a:schemeClr val="tx2">
                    <a:gamma/>
                    <a:tint val="25490"/>
                    <a:invGamma/>
                  </a:schemeClr>
                </a:gs>
                <a:gs pos="100000">
                  <a:schemeClr val="tx2">
                    <a:alpha val="31000"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None/>
                <a:defRPr/>
              </a:pPr>
              <a:endParaRPr kumimoji="1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28007" name="Oval 7"/>
            <p:cNvSpPr>
              <a:spLocks noChangeArrowheads="1"/>
            </p:cNvSpPr>
            <p:nvPr userDrawn="1"/>
          </p:nvSpPr>
          <p:spPr bwMode="gray">
            <a:xfrm>
              <a:off x="4752" y="1200"/>
              <a:ext cx="192" cy="192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100000">
                  <a:schemeClr val="bg1">
                    <a:gamma/>
                    <a:tint val="34902"/>
                    <a:invGamma/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None/>
                <a:defRPr/>
              </a:pPr>
              <a:endParaRPr kumimoji="1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1030" name="Group 8"/>
          <p:cNvGrpSpPr/>
          <p:nvPr/>
        </p:nvGrpSpPr>
        <p:grpSpPr bwMode="auto">
          <a:xfrm>
            <a:off x="10871200" y="53975"/>
            <a:ext cx="812800" cy="592138"/>
            <a:chOff x="4992" y="816"/>
            <a:chExt cx="576" cy="576"/>
          </a:xfrm>
        </p:grpSpPr>
        <p:sp>
          <p:nvSpPr>
            <p:cNvPr id="1039" name="Oval 9"/>
            <p:cNvSpPr>
              <a:spLocks noChangeArrowheads="1"/>
            </p:cNvSpPr>
            <p:nvPr userDrawn="1"/>
          </p:nvSpPr>
          <p:spPr bwMode="gray">
            <a:xfrm>
              <a:off x="4992" y="816"/>
              <a:ext cx="576" cy="576"/>
            </a:xfrm>
            <a:prstGeom prst="ellipse">
              <a:avLst/>
            </a:prstGeom>
            <a:solidFill>
              <a:schemeClr val="accent1">
                <a:alpha val="5294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 algn="ctr">
                <a:spcBef>
                  <a:spcPct val="50000"/>
                </a:spcBef>
                <a:buFont typeface="Wingdings" panose="05000000000000000000" pitchFamily="2" charset="2"/>
                <a:defRPr kumimoji="1"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 algn="ctr">
                <a:spcBef>
                  <a:spcPct val="50000"/>
                </a:spcBef>
                <a:buFont typeface="Wingdings" panose="05000000000000000000" pitchFamily="2" charset="2"/>
                <a:defRPr kumimoji="1"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 algn="ctr">
                <a:spcBef>
                  <a:spcPct val="50000"/>
                </a:spcBef>
                <a:buFont typeface="Wingdings" panose="05000000000000000000" pitchFamily="2" charset="2"/>
                <a:defRPr kumimoji="1"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 algn="ctr">
                <a:spcBef>
                  <a:spcPct val="50000"/>
                </a:spcBef>
                <a:buFont typeface="Wingdings" panose="05000000000000000000" pitchFamily="2" charset="2"/>
                <a:defRPr kumimoji="1"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 algn="ctr">
                <a:spcBef>
                  <a:spcPct val="50000"/>
                </a:spcBef>
                <a:buFont typeface="Wingdings" panose="05000000000000000000" pitchFamily="2" charset="2"/>
                <a:defRPr kumimoji="1"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buFont typeface="Wingdings" panose="05000000000000000000" pitchFamily="2" charset="2"/>
                <a:defRPr kumimoji="1"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buFont typeface="Wingdings" panose="05000000000000000000" pitchFamily="2" charset="2"/>
                <a:defRPr kumimoji="1"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buFont typeface="Wingdings" panose="05000000000000000000" pitchFamily="2" charset="2"/>
                <a:defRPr kumimoji="1"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buFont typeface="Wingdings" panose="05000000000000000000" pitchFamily="2" charset="2"/>
                <a:defRPr kumimoji="1"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None/>
                <a:defRPr/>
              </a:pPr>
              <a:endParaRPr kumimoji="1" lang="en-US" altLang="zh-CN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28010" name="Oval 10"/>
            <p:cNvSpPr>
              <a:spLocks noChangeArrowheads="1"/>
            </p:cNvSpPr>
            <p:nvPr userDrawn="1"/>
          </p:nvSpPr>
          <p:spPr bwMode="gray">
            <a:xfrm>
              <a:off x="4992" y="912"/>
              <a:ext cx="480" cy="385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100000">
                  <a:schemeClr val="bg1">
                    <a:gamma/>
                    <a:tint val="34902"/>
                    <a:invGamma/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None/>
                <a:defRPr/>
              </a:pPr>
              <a:endParaRPr kumimoji="1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1031" name="Group 11"/>
          <p:cNvGrpSpPr/>
          <p:nvPr/>
        </p:nvGrpSpPr>
        <p:grpSpPr bwMode="auto">
          <a:xfrm>
            <a:off x="228601" y="819150"/>
            <a:ext cx="960967" cy="762000"/>
            <a:chOff x="4992" y="816"/>
            <a:chExt cx="576" cy="576"/>
          </a:xfrm>
        </p:grpSpPr>
        <p:sp>
          <p:nvSpPr>
            <p:cNvPr id="1037" name="Oval 12"/>
            <p:cNvSpPr>
              <a:spLocks noChangeArrowheads="1"/>
            </p:cNvSpPr>
            <p:nvPr userDrawn="1"/>
          </p:nvSpPr>
          <p:spPr bwMode="gray">
            <a:xfrm>
              <a:off x="4992" y="816"/>
              <a:ext cx="576" cy="576"/>
            </a:xfrm>
            <a:prstGeom prst="ellipse">
              <a:avLst/>
            </a:prstGeom>
            <a:solidFill>
              <a:schemeClr val="tx2">
                <a:alpha val="5294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 algn="ctr">
                <a:spcBef>
                  <a:spcPct val="50000"/>
                </a:spcBef>
                <a:buFont typeface="Wingdings" panose="05000000000000000000" pitchFamily="2" charset="2"/>
                <a:defRPr kumimoji="1"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 algn="ctr">
                <a:spcBef>
                  <a:spcPct val="50000"/>
                </a:spcBef>
                <a:buFont typeface="Wingdings" panose="05000000000000000000" pitchFamily="2" charset="2"/>
                <a:defRPr kumimoji="1"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 algn="ctr">
                <a:spcBef>
                  <a:spcPct val="50000"/>
                </a:spcBef>
                <a:buFont typeface="Wingdings" panose="05000000000000000000" pitchFamily="2" charset="2"/>
                <a:defRPr kumimoji="1"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 algn="ctr">
                <a:spcBef>
                  <a:spcPct val="50000"/>
                </a:spcBef>
                <a:buFont typeface="Wingdings" panose="05000000000000000000" pitchFamily="2" charset="2"/>
                <a:defRPr kumimoji="1"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 algn="ctr">
                <a:spcBef>
                  <a:spcPct val="50000"/>
                </a:spcBef>
                <a:buFont typeface="Wingdings" panose="05000000000000000000" pitchFamily="2" charset="2"/>
                <a:defRPr kumimoji="1"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buFont typeface="Wingdings" panose="05000000000000000000" pitchFamily="2" charset="2"/>
                <a:defRPr kumimoji="1"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buFont typeface="Wingdings" panose="05000000000000000000" pitchFamily="2" charset="2"/>
                <a:defRPr kumimoji="1"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buFont typeface="Wingdings" panose="05000000000000000000" pitchFamily="2" charset="2"/>
                <a:defRPr kumimoji="1"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buFont typeface="Wingdings" panose="05000000000000000000" pitchFamily="2" charset="2"/>
                <a:defRPr kumimoji="1" sz="2000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None/>
                <a:defRPr/>
              </a:pPr>
              <a:endParaRPr kumimoji="1" lang="en-US" altLang="zh-CN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28013" name="Oval 13"/>
            <p:cNvSpPr>
              <a:spLocks noChangeArrowheads="1"/>
            </p:cNvSpPr>
            <p:nvPr userDrawn="1"/>
          </p:nvSpPr>
          <p:spPr bwMode="gray">
            <a:xfrm>
              <a:off x="4992" y="912"/>
              <a:ext cx="480" cy="384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100000">
                  <a:schemeClr val="bg1">
                    <a:gamma/>
                    <a:tint val="34902"/>
                    <a:invGamma/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None/>
                <a:defRPr/>
              </a:pPr>
              <a:endParaRPr kumimoji="1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1032" name="Rectangle 14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828800"/>
            <a:ext cx="10972800" cy="449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28015" name="Rectangle 1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400801"/>
            <a:ext cx="2844800" cy="3206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l" eaLnBrk="1" hangingPunct="1">
              <a:spcBef>
                <a:spcPct val="0"/>
              </a:spcBef>
              <a:buFontTx/>
              <a:buNone/>
              <a:defRPr kumimoji="0" sz="1400" b="0">
                <a:latin typeface="+mn-lt"/>
                <a:ea typeface="微软雅黑" panose="020B0503020204020204" pitchFamily="34" charset="-122"/>
              </a:defRPr>
            </a:lvl1pPr>
          </a:lstStyle>
          <a:p>
            <a:pPr fontAlgn="base">
              <a:spcAft>
                <a:spcPct val="0"/>
              </a:spcAft>
              <a:defRPr/>
            </a:pPr>
            <a:endParaRPr lang="en-US" altLang="zh-CN">
              <a:solidFill>
                <a:prstClr val="black"/>
              </a:solidFill>
            </a:endParaRPr>
          </a:p>
        </p:txBody>
      </p:sp>
      <p:sp>
        <p:nvSpPr>
          <p:cNvPr id="128016" name="Rectangle 1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400801"/>
            <a:ext cx="3860800" cy="3206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ctr" eaLnBrk="1" hangingPunct="1">
              <a:spcBef>
                <a:spcPct val="0"/>
              </a:spcBef>
              <a:buFontTx/>
              <a:buNone/>
              <a:defRPr kumimoji="0" sz="1400" b="0">
                <a:latin typeface="+mn-lt"/>
                <a:ea typeface="微软雅黑" panose="020B0503020204020204" pitchFamily="34" charset="-122"/>
              </a:defRPr>
            </a:lvl1pPr>
          </a:lstStyle>
          <a:p>
            <a:pPr fontAlgn="base">
              <a:spcAft>
                <a:spcPct val="0"/>
              </a:spcAft>
              <a:defRPr/>
            </a:pPr>
            <a:endParaRPr lang="en-US" altLang="zh-CN">
              <a:solidFill>
                <a:prstClr val="black"/>
              </a:solidFill>
            </a:endParaRPr>
          </a:p>
        </p:txBody>
      </p:sp>
      <p:sp>
        <p:nvSpPr>
          <p:cNvPr id="128017" name="Rectangle 1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400801"/>
            <a:ext cx="2844800" cy="3206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spcBef>
                <a:spcPct val="0"/>
              </a:spcBef>
              <a:buFontTx/>
              <a:buNone/>
              <a:defRPr kumimoji="0" sz="1400" b="0">
                <a:solidFill>
                  <a:schemeClr val="accent1"/>
                </a:solidFill>
                <a:latin typeface="+mn-lt"/>
                <a:ea typeface="微软雅黑" panose="020B0503020204020204" pitchFamily="34" charset="-122"/>
              </a:defRPr>
            </a:lvl1pPr>
          </a:lstStyle>
          <a:p>
            <a:pPr fontAlgn="base">
              <a:spcAft>
                <a:spcPct val="0"/>
              </a:spcAft>
              <a:defRPr/>
            </a:pPr>
            <a:r>
              <a:rPr lang="en-US" altLang="zh-CN" smtClean="0">
                <a:solidFill>
                  <a:srgbClr val="4F81BD"/>
                </a:solidFill>
              </a:rPr>
              <a:t>RIGOL</a:t>
            </a:r>
            <a:endParaRPr lang="en-US" altLang="zh-CN">
              <a:solidFill>
                <a:srgbClr val="4F81BD"/>
              </a:solidFill>
            </a:endParaRPr>
          </a:p>
        </p:txBody>
      </p:sp>
      <p:sp>
        <p:nvSpPr>
          <p:cNvPr id="1036" name="Rectangle 18"/>
          <p:cNvSpPr>
            <a:spLocks noGrp="1" noChangeArrowheads="1"/>
          </p:cNvSpPr>
          <p:nvPr>
            <p:ph type="title"/>
          </p:nvPr>
        </p:nvSpPr>
        <p:spPr bwMode="white">
          <a:xfrm>
            <a:off x="1219200" y="685801"/>
            <a:ext cx="9855200" cy="56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Times New Roman" panose="02020603050405020304" pitchFamily="18" charset="0"/>
          <a:ea typeface="微软雅黑" panose="020B0503020204020204" pitchFamily="34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Times New Roman" panose="02020603050405020304" pitchFamily="18" charset="0"/>
          <a:ea typeface="微软雅黑" panose="020B0503020204020204" pitchFamily="34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Times New Roman" panose="02020603050405020304" pitchFamily="18" charset="0"/>
          <a:ea typeface="微软雅黑" panose="020B0503020204020204" pitchFamily="34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Times New Roman" panose="02020603050405020304" pitchFamily="18" charset="0"/>
          <a:ea typeface="微软雅黑" panose="020B0503020204020204" pitchFamily="34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panose="020B060402020202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panose="020B060402020202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panose="020B060402020202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panose="020B060402020202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Char char="v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Wingdings" panose="05000000000000000000" pitchFamily="2" charset="2"/>
        <a:buChar char="§"/>
        <a:defRPr sz="2400">
          <a:solidFill>
            <a:schemeClr val="tx1"/>
          </a:solidFill>
          <a:latin typeface="+mn-lt"/>
          <a:ea typeface="微软雅黑" panose="020B0503020204020204" pitchFamily="34" charset="-122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 sz="2200">
          <a:solidFill>
            <a:schemeClr val="tx1"/>
          </a:solidFill>
          <a:latin typeface="+mn-lt"/>
          <a:ea typeface="微软雅黑" panose="020B0503020204020204" pitchFamily="34" charset="-122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微软雅黑" panose="020B0503020204020204" pitchFamily="34" charset="-122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微软雅黑" panose="020B0503020204020204" pitchFamily="34" charset="-122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4" name="Rectangle 4"/>
          <p:cNvSpPr>
            <a:spLocks noGrp="1" noChangeArrowheads="1"/>
          </p:cNvSpPr>
          <p:nvPr>
            <p:ph type="ctrTitle"/>
          </p:nvPr>
        </p:nvSpPr>
        <p:spPr>
          <a:xfrm>
            <a:off x="413385" y="1916430"/>
            <a:ext cx="12097385" cy="27368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6000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实验一 仪器使用以及集成门电路</a:t>
            </a:r>
            <a:br>
              <a:rPr lang="zh-CN" altLang="en-US" sz="6000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</a:br>
            <a:r>
              <a:rPr lang="zh-CN" altLang="en-US" sz="6000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                 逻辑功能测试</a:t>
            </a:r>
            <a:endParaRPr lang="zh-CN" altLang="en-US" sz="6000" dirty="0">
              <a:latin typeface="+mj-ea"/>
            </a:endParaRPr>
          </a:p>
        </p:txBody>
      </p:sp>
      <p:sp>
        <p:nvSpPr>
          <p:cNvPr id="6147" name="Rectangle 2"/>
          <p:cNvSpPr>
            <a:spLocks noChangeArrowheads="1"/>
          </p:cNvSpPr>
          <p:nvPr/>
        </p:nvSpPr>
        <p:spPr bwMode="auto">
          <a:xfrm>
            <a:off x="1703389" y="188913"/>
            <a:ext cx="1584325" cy="100806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222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  <a:buClrTx/>
              <a:buNone/>
            </a:pPr>
            <a:endParaRPr kumimoji="1" lang="en-US" altLang="zh-CN" sz="2000" b="1">
              <a:solidFill>
                <a:prstClr val="black"/>
              </a:solidFill>
              <a:latin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622953" y="4513463"/>
            <a:ext cx="2701636" cy="461665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</a:rPr>
              <a:t>电工电子实验中心</a:t>
            </a:r>
          </a:p>
        </p:txBody>
      </p:sp>
    </p:spTree>
    <p:custDataLst>
      <p:tags r:id="rId1"/>
    </p:custDataLst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68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68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804" grpId="0" bldLvl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>
          <a:xfrm>
            <a:off x="1233056" y="696995"/>
            <a:ext cx="4114800" cy="563563"/>
          </a:xfrm>
        </p:spPr>
        <p:txBody>
          <a:bodyPr/>
          <a:lstStyle/>
          <a:p>
            <a:r>
              <a:rPr lang="zh-CN" altLang="en-US" dirty="0" smtClean="0"/>
              <a:t>实验</a:t>
            </a:r>
            <a:r>
              <a:rPr lang="zh-CN" altLang="en-US" dirty="0"/>
              <a:t>原理</a:t>
            </a:r>
            <a:endParaRPr lang="en-US" altLang="zh-CN" dirty="0" smtClean="0"/>
          </a:p>
        </p:txBody>
      </p:sp>
      <p:sp>
        <p:nvSpPr>
          <p:cNvPr id="12291" name="Content Placeholder 2"/>
          <p:cNvSpPr>
            <a:spLocks noGrp="1"/>
          </p:cNvSpPr>
          <p:nvPr>
            <p:ph idx="1"/>
          </p:nvPr>
        </p:nvSpPr>
        <p:spPr>
          <a:xfrm>
            <a:off x="285976" y="1511134"/>
            <a:ext cx="5061880" cy="494537"/>
          </a:xfrm>
        </p:spPr>
        <p:txBody>
          <a:bodyPr>
            <a:noAutofit/>
          </a:bodyPr>
          <a:lstStyle/>
          <a:p>
            <a:r>
              <a:rPr lang="zh-CN" altLang="en-US" b="1" dirty="0"/>
              <a:t>面包板</a:t>
            </a:r>
            <a:r>
              <a:rPr lang="en-US" altLang="zh-CN" dirty="0" smtClean="0">
                <a:solidFill>
                  <a:srgbClr val="FF0000"/>
                </a:solidFill>
              </a:rPr>
              <a:t>	</a:t>
            </a:r>
            <a:endParaRPr lang="en-US" altLang="zh-CN" dirty="0" smtClean="0">
              <a:solidFill>
                <a:srgbClr val="0070C0"/>
              </a:solidFill>
            </a:endParaRPr>
          </a:p>
          <a:p>
            <a:pPr marL="0" lvl="0" indent="0">
              <a:buClr>
                <a:srgbClr val="0000FF"/>
              </a:buClr>
              <a:buNone/>
            </a:pPr>
            <a:endParaRPr lang="en-US" altLang="zh-CN" dirty="0" smtClean="0"/>
          </a:p>
          <a:p>
            <a:pPr marL="0" lvl="0" indent="0">
              <a:buClr>
                <a:srgbClr val="0000FF"/>
              </a:buClr>
              <a:buNone/>
            </a:pPr>
            <a:endParaRPr lang="en-US" altLang="zh-CN" dirty="0"/>
          </a:p>
          <a:p>
            <a:pPr marL="0" lvl="0" indent="0">
              <a:buClr>
                <a:srgbClr val="0000FF"/>
              </a:buClr>
              <a:buNone/>
            </a:pPr>
            <a:endParaRPr lang="en-US" altLang="zh-CN" dirty="0" smtClean="0"/>
          </a:p>
          <a:p>
            <a:pPr marL="0" lvl="0" indent="0">
              <a:buClr>
                <a:srgbClr val="0000FF"/>
              </a:buClr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b="1" dirty="0" smtClean="0"/>
          </a:p>
          <a:p>
            <a:endParaRPr lang="en-US" altLang="zh-CN" b="1" dirty="0"/>
          </a:p>
          <a:p>
            <a:endParaRPr lang="en-US" altLang="zh-CN" b="1" dirty="0" smtClean="0"/>
          </a:p>
          <a:p>
            <a:endParaRPr lang="en-US" altLang="zh-CN" b="1" dirty="0"/>
          </a:p>
          <a:p>
            <a:endParaRPr lang="en-US" altLang="zh-CN" b="1" dirty="0" smtClean="0"/>
          </a:p>
          <a:p>
            <a:pPr marL="0" indent="0">
              <a:buNone/>
            </a:pPr>
            <a:endParaRPr lang="zh-CN" altLang="en-US" b="1" dirty="0" smtClean="0"/>
          </a:p>
        </p:txBody>
      </p:sp>
      <p:sp>
        <p:nvSpPr>
          <p:cNvPr id="2" name="文本框 1"/>
          <p:cNvSpPr txBox="1"/>
          <p:nvPr/>
        </p:nvSpPr>
        <p:spPr>
          <a:xfrm>
            <a:off x="526181" y="2171331"/>
            <a:ext cx="487988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FF0000"/>
                </a:solidFill>
              </a:rPr>
              <a:t>面包板</a:t>
            </a:r>
            <a:r>
              <a:rPr lang="zh-CN" altLang="en-US" sz="2800" dirty="0"/>
              <a:t>是由于板子上有很多小插孔，很像面包中的小孔，因此得名，</a:t>
            </a:r>
            <a:r>
              <a:rPr lang="zh-CN" altLang="en-US" sz="2800" dirty="0">
                <a:solidFill>
                  <a:srgbClr val="FF0000"/>
                </a:solidFill>
              </a:rPr>
              <a:t>专为电子电路的无焊接实验设计制造的。</a:t>
            </a:r>
            <a:r>
              <a:rPr lang="zh-CN" altLang="en-US" sz="2800" dirty="0"/>
              <a:t>由于各种电子元器件可根据需要随意插入或拔出，免去了焊接，节省了电路的组装时间，而且元件可以重复使用，所以非常适合电子电路的组装、调试和训练。</a:t>
            </a:r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5664" y="2439194"/>
            <a:ext cx="6451091" cy="23042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2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>
          <a:xfrm>
            <a:off x="1233056" y="696995"/>
            <a:ext cx="4114800" cy="563563"/>
          </a:xfrm>
        </p:spPr>
        <p:txBody>
          <a:bodyPr/>
          <a:lstStyle/>
          <a:p>
            <a:r>
              <a:rPr lang="zh-CN" altLang="en-US" dirty="0" smtClean="0"/>
              <a:t>实验</a:t>
            </a:r>
            <a:r>
              <a:rPr lang="zh-CN" altLang="en-US" dirty="0"/>
              <a:t>原理</a:t>
            </a:r>
            <a:endParaRPr lang="en-US" altLang="zh-CN" dirty="0" smtClean="0"/>
          </a:p>
        </p:txBody>
      </p:sp>
      <p:sp>
        <p:nvSpPr>
          <p:cNvPr id="12291" name="Content Placeholder 2"/>
          <p:cNvSpPr>
            <a:spLocks noGrp="1"/>
          </p:cNvSpPr>
          <p:nvPr>
            <p:ph idx="1"/>
          </p:nvPr>
        </p:nvSpPr>
        <p:spPr>
          <a:xfrm>
            <a:off x="285976" y="1511134"/>
            <a:ext cx="4838474" cy="494537"/>
          </a:xfrm>
        </p:spPr>
        <p:txBody>
          <a:bodyPr>
            <a:noAutofit/>
          </a:bodyPr>
          <a:lstStyle/>
          <a:p>
            <a:r>
              <a:rPr lang="zh-CN" altLang="en-US" b="1" dirty="0" smtClean="0"/>
              <a:t>面包板详细介绍</a:t>
            </a:r>
            <a:r>
              <a:rPr lang="en-US" altLang="zh-CN" dirty="0" smtClean="0">
                <a:solidFill>
                  <a:srgbClr val="FF0000"/>
                </a:solidFill>
              </a:rPr>
              <a:t>	</a:t>
            </a:r>
            <a:endParaRPr lang="en-US" altLang="zh-CN" dirty="0" smtClean="0">
              <a:solidFill>
                <a:srgbClr val="0070C0"/>
              </a:solidFill>
            </a:endParaRPr>
          </a:p>
          <a:p>
            <a:pPr marL="0" lvl="0" indent="0">
              <a:buClr>
                <a:srgbClr val="0000FF"/>
              </a:buClr>
              <a:buNone/>
            </a:pPr>
            <a:endParaRPr lang="en-US" altLang="zh-CN" dirty="0" smtClean="0"/>
          </a:p>
          <a:p>
            <a:pPr marL="0" lvl="0" indent="0">
              <a:buClr>
                <a:srgbClr val="0000FF"/>
              </a:buClr>
              <a:buNone/>
            </a:pPr>
            <a:endParaRPr lang="en-US" altLang="zh-CN" dirty="0"/>
          </a:p>
          <a:p>
            <a:pPr marL="0" lvl="0" indent="0">
              <a:buClr>
                <a:srgbClr val="0000FF"/>
              </a:buClr>
              <a:buNone/>
            </a:pPr>
            <a:endParaRPr lang="en-US" altLang="zh-CN" dirty="0" smtClean="0"/>
          </a:p>
          <a:p>
            <a:pPr marL="0" lvl="0" indent="0">
              <a:buClr>
                <a:srgbClr val="0000FF"/>
              </a:buClr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b="1" dirty="0" smtClean="0"/>
          </a:p>
          <a:p>
            <a:endParaRPr lang="en-US" altLang="zh-CN" b="1" dirty="0"/>
          </a:p>
          <a:p>
            <a:endParaRPr lang="en-US" altLang="zh-CN" b="1" dirty="0" smtClean="0"/>
          </a:p>
          <a:p>
            <a:endParaRPr lang="en-US" altLang="zh-CN" b="1" dirty="0"/>
          </a:p>
          <a:p>
            <a:endParaRPr lang="en-US" altLang="zh-CN" b="1" dirty="0" smtClean="0"/>
          </a:p>
          <a:p>
            <a:pPr marL="0" indent="0">
              <a:buNone/>
            </a:pPr>
            <a:endParaRPr lang="zh-CN" altLang="en-US" b="1" dirty="0" smtClean="0"/>
          </a:p>
        </p:txBody>
      </p:sp>
      <p:sp>
        <p:nvSpPr>
          <p:cNvPr id="2" name="文本框 1"/>
          <p:cNvSpPr txBox="1"/>
          <p:nvPr/>
        </p:nvSpPr>
        <p:spPr>
          <a:xfrm>
            <a:off x="285977" y="2256247"/>
            <a:ext cx="512391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/>
              <a:t>右图所示为面包板的部分结构。</a:t>
            </a:r>
            <a:endParaRPr lang="en-US" altLang="zh-CN" sz="2800" dirty="0"/>
          </a:p>
          <a:p>
            <a:r>
              <a:rPr lang="zh-CN" altLang="en-US" sz="2800" dirty="0" smtClean="0">
                <a:solidFill>
                  <a:srgbClr val="FF0000"/>
                </a:solidFill>
              </a:rPr>
              <a:t>窄</a:t>
            </a:r>
            <a:r>
              <a:rPr lang="zh-CN" altLang="en-US" sz="2800" dirty="0">
                <a:solidFill>
                  <a:srgbClr val="FF0000"/>
                </a:solidFill>
              </a:rPr>
              <a:t>条</a:t>
            </a:r>
            <a:r>
              <a:rPr lang="zh-CN" altLang="en-US" sz="2800" dirty="0"/>
              <a:t>：横向</a:t>
            </a:r>
            <a:r>
              <a:rPr lang="zh-CN" altLang="en-US" sz="2800" dirty="0">
                <a:solidFill>
                  <a:srgbClr val="FF0000"/>
                </a:solidFill>
              </a:rPr>
              <a:t>五五</a:t>
            </a:r>
            <a:r>
              <a:rPr lang="zh-CN" altLang="en-US" sz="2800" dirty="0"/>
              <a:t>导通  纵向不通</a:t>
            </a:r>
          </a:p>
          <a:p>
            <a:r>
              <a:rPr lang="zh-CN" altLang="en-US" sz="2800" dirty="0">
                <a:solidFill>
                  <a:srgbClr val="FF0000"/>
                </a:solidFill>
              </a:rPr>
              <a:t>宽条</a:t>
            </a:r>
            <a:r>
              <a:rPr lang="zh-CN" altLang="en-US" sz="2800" dirty="0"/>
              <a:t>：纵向导通  </a:t>
            </a:r>
            <a:r>
              <a:rPr lang="zh-CN" altLang="en-US" sz="2800" dirty="0" smtClean="0"/>
              <a:t>        横向</a:t>
            </a:r>
            <a:r>
              <a:rPr lang="zh-CN" altLang="en-US" sz="2800" dirty="0"/>
              <a:t>不通</a:t>
            </a:r>
          </a:p>
          <a:p>
            <a:endParaRPr lang="en-US" altLang="zh-CN" sz="2800" dirty="0"/>
          </a:p>
        </p:txBody>
      </p:sp>
      <p:sp>
        <p:nvSpPr>
          <p:cNvPr id="37" name="TextBox 12"/>
          <p:cNvSpPr txBox="1">
            <a:spLocks noChangeArrowheads="1"/>
          </p:cNvSpPr>
          <p:nvPr/>
        </p:nvSpPr>
        <p:spPr bwMode="auto">
          <a:xfrm>
            <a:off x="11614524" y="5069982"/>
            <a:ext cx="121613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1800" dirty="0">
              <a:solidFill>
                <a:srgbClr val="FF0000"/>
              </a:solidFill>
            </a:endParaRP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9895" y="1758402"/>
            <a:ext cx="6687082" cy="463864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2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>
          <a:xfrm>
            <a:off x="1233056" y="696995"/>
            <a:ext cx="4114800" cy="563563"/>
          </a:xfrm>
        </p:spPr>
        <p:txBody>
          <a:bodyPr/>
          <a:lstStyle/>
          <a:p>
            <a:r>
              <a:rPr lang="zh-CN" altLang="en-US" dirty="0" smtClean="0"/>
              <a:t>实验</a:t>
            </a:r>
            <a:r>
              <a:rPr lang="zh-CN" altLang="en-US" dirty="0"/>
              <a:t>原理</a:t>
            </a:r>
            <a:endParaRPr lang="en-US" altLang="zh-CN" dirty="0" smtClean="0"/>
          </a:p>
        </p:txBody>
      </p:sp>
      <p:sp>
        <p:nvSpPr>
          <p:cNvPr id="12291" name="Content Placeholder 2"/>
          <p:cNvSpPr>
            <a:spLocks noGrp="1"/>
          </p:cNvSpPr>
          <p:nvPr>
            <p:ph idx="1"/>
          </p:nvPr>
        </p:nvSpPr>
        <p:spPr>
          <a:xfrm>
            <a:off x="521278" y="1650010"/>
            <a:ext cx="10167504" cy="385834"/>
          </a:xfrm>
        </p:spPr>
        <p:txBody>
          <a:bodyPr>
            <a:noAutofit/>
          </a:bodyPr>
          <a:lstStyle/>
          <a:p>
            <a:r>
              <a:rPr lang="en-US" altLang="zh-CN" b="1" dirty="0"/>
              <a:t>TTL </a:t>
            </a:r>
            <a:r>
              <a:rPr lang="zh-CN" altLang="en-US" b="1" dirty="0"/>
              <a:t>、</a:t>
            </a:r>
            <a:r>
              <a:rPr lang="en-US" altLang="zh-CN" b="1" dirty="0"/>
              <a:t>CMOS</a:t>
            </a:r>
            <a:r>
              <a:rPr lang="zh-CN" altLang="en-US" b="1" dirty="0" smtClean="0"/>
              <a:t>电平介绍</a:t>
            </a:r>
            <a:r>
              <a:rPr lang="en-US" altLang="zh-CN" dirty="0" smtClean="0">
                <a:solidFill>
                  <a:srgbClr val="FF0000"/>
                </a:solidFill>
              </a:rPr>
              <a:t>	</a:t>
            </a:r>
            <a:endParaRPr lang="en-US" altLang="zh-CN" dirty="0" smtClean="0">
              <a:solidFill>
                <a:srgbClr val="0070C0"/>
              </a:solidFill>
            </a:endParaRPr>
          </a:p>
          <a:p>
            <a:pPr marL="0" lvl="0" indent="0">
              <a:buClr>
                <a:srgbClr val="0000FF"/>
              </a:buClr>
              <a:buNone/>
            </a:pPr>
            <a:endParaRPr lang="en-US" altLang="zh-CN" dirty="0" smtClean="0"/>
          </a:p>
          <a:p>
            <a:pPr marL="0" lvl="0" indent="0">
              <a:buClr>
                <a:srgbClr val="0000FF"/>
              </a:buClr>
              <a:buNone/>
            </a:pPr>
            <a:endParaRPr lang="en-US" altLang="zh-CN" dirty="0"/>
          </a:p>
          <a:p>
            <a:pPr marL="0" lvl="0" indent="0">
              <a:buClr>
                <a:srgbClr val="0000FF"/>
              </a:buClr>
              <a:buNone/>
            </a:pPr>
            <a:endParaRPr lang="en-US" altLang="zh-CN" dirty="0" smtClean="0"/>
          </a:p>
          <a:p>
            <a:pPr marL="0" lvl="0" indent="0">
              <a:buClr>
                <a:srgbClr val="0000FF"/>
              </a:buClr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b="1" dirty="0" smtClean="0"/>
          </a:p>
          <a:p>
            <a:endParaRPr lang="en-US" altLang="zh-CN" b="1" dirty="0"/>
          </a:p>
          <a:p>
            <a:endParaRPr lang="en-US" altLang="zh-CN" b="1" dirty="0" smtClean="0"/>
          </a:p>
          <a:p>
            <a:endParaRPr lang="en-US" altLang="zh-CN" b="1" dirty="0"/>
          </a:p>
          <a:p>
            <a:endParaRPr lang="en-US" altLang="zh-CN" b="1" dirty="0" smtClean="0"/>
          </a:p>
          <a:p>
            <a:pPr marL="0" indent="0">
              <a:buNone/>
            </a:pPr>
            <a:endParaRPr lang="zh-CN" altLang="en-US" b="1" dirty="0" smtClean="0"/>
          </a:p>
        </p:txBody>
      </p:sp>
      <p:sp>
        <p:nvSpPr>
          <p:cNvPr id="2" name="文本框 1"/>
          <p:cNvSpPr txBox="1"/>
          <p:nvPr/>
        </p:nvSpPr>
        <p:spPr>
          <a:xfrm>
            <a:off x="826078" y="2367550"/>
            <a:ext cx="62605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</a:pPr>
            <a:r>
              <a:rPr lang="en-US" altLang="zh-CN" sz="2800" kern="0" dirty="0" smtClean="0">
                <a:solidFill>
                  <a:srgbClr val="FF0000"/>
                </a:solidFill>
                <a:latin typeface="+mn-ea"/>
              </a:rPr>
              <a:t>TTL</a:t>
            </a:r>
            <a:r>
              <a:rPr lang="zh-CN" altLang="en-US" sz="2800" kern="0" dirty="0">
                <a:solidFill>
                  <a:srgbClr val="FF0000"/>
                </a:solidFill>
                <a:latin typeface="+mn-ea"/>
              </a:rPr>
              <a:t>电平</a:t>
            </a:r>
            <a:r>
              <a:rPr lang="zh-CN" altLang="en-US" sz="2800" kern="0" dirty="0" smtClean="0">
                <a:solidFill>
                  <a:srgbClr val="FF0000"/>
                </a:solidFill>
                <a:latin typeface="+mn-ea"/>
              </a:rPr>
              <a:t>标准</a:t>
            </a:r>
            <a:endParaRPr lang="en-US" altLang="zh-CN" sz="2800" kern="0" dirty="0" smtClean="0">
              <a:solidFill>
                <a:srgbClr val="FF0000"/>
              </a:solidFill>
              <a:latin typeface="+mn-ea"/>
            </a:endParaRPr>
          </a:p>
          <a:p>
            <a:r>
              <a:rPr lang="zh-CN" altLang="en-US" sz="2800" dirty="0"/>
              <a:t>输出 </a:t>
            </a:r>
            <a:r>
              <a:rPr lang="en-US" altLang="zh-CN" sz="2800" dirty="0"/>
              <a:t>L</a:t>
            </a:r>
            <a:r>
              <a:rPr lang="zh-CN" altLang="en-US" sz="2800" dirty="0"/>
              <a:t>： </a:t>
            </a:r>
            <a:r>
              <a:rPr lang="en-US" altLang="zh-CN" sz="2800" dirty="0"/>
              <a:t>&lt;0.8V </a:t>
            </a:r>
            <a:r>
              <a:rPr lang="zh-CN" altLang="en-US" sz="2800" dirty="0"/>
              <a:t>； </a:t>
            </a:r>
            <a:r>
              <a:rPr lang="en-US" altLang="zh-CN" sz="2800" dirty="0"/>
              <a:t>H</a:t>
            </a:r>
            <a:r>
              <a:rPr lang="zh-CN" altLang="en-US" sz="2800" dirty="0"/>
              <a:t>：</a:t>
            </a:r>
            <a:r>
              <a:rPr lang="en-US" altLang="zh-CN" sz="2800" dirty="0"/>
              <a:t>&gt;2.4V</a:t>
            </a:r>
            <a:r>
              <a:rPr lang="zh-CN" altLang="en-US" sz="2800" dirty="0"/>
              <a:t>。 </a:t>
            </a:r>
          </a:p>
          <a:p>
            <a:r>
              <a:rPr lang="zh-CN" altLang="en-US" sz="2800" dirty="0"/>
              <a:t>输入 </a:t>
            </a:r>
            <a:r>
              <a:rPr lang="en-US" altLang="zh-CN" sz="2800" dirty="0"/>
              <a:t>L</a:t>
            </a:r>
            <a:r>
              <a:rPr lang="zh-CN" altLang="en-US" sz="2800" dirty="0"/>
              <a:t>： </a:t>
            </a:r>
            <a:r>
              <a:rPr lang="en-US" altLang="zh-CN" sz="2800" dirty="0"/>
              <a:t>&lt;1.2V </a:t>
            </a:r>
            <a:r>
              <a:rPr lang="zh-CN" altLang="en-US" sz="2800" dirty="0"/>
              <a:t>； </a:t>
            </a:r>
            <a:r>
              <a:rPr lang="en-US" altLang="zh-CN" sz="2800" dirty="0"/>
              <a:t>H</a:t>
            </a:r>
            <a:r>
              <a:rPr lang="zh-CN" altLang="en-US" sz="2800" dirty="0"/>
              <a:t>：</a:t>
            </a:r>
            <a:r>
              <a:rPr lang="en-US" altLang="zh-CN" sz="2800" dirty="0"/>
              <a:t>&gt;2.0V </a:t>
            </a:r>
            <a:r>
              <a:rPr lang="zh-CN" altLang="en-US" sz="2800" dirty="0"/>
              <a:t>。</a:t>
            </a:r>
            <a:endParaRPr lang="zh-CN" altLang="en-US" dirty="0">
              <a:latin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26078" y="4084251"/>
            <a:ext cx="6260522" cy="14711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</a:pPr>
            <a:r>
              <a:rPr lang="en-US" altLang="zh-CN" sz="2800" kern="0" dirty="0">
                <a:solidFill>
                  <a:srgbClr val="FF0000"/>
                </a:solidFill>
                <a:latin typeface="+mn-ea"/>
              </a:rPr>
              <a:t>CMOS</a:t>
            </a:r>
            <a:r>
              <a:rPr lang="zh-CN" altLang="en-US" sz="2800" kern="0" dirty="0" smtClean="0">
                <a:solidFill>
                  <a:srgbClr val="FF0000"/>
                </a:solidFill>
                <a:latin typeface="+mn-ea"/>
              </a:rPr>
              <a:t>电平标准：</a:t>
            </a:r>
            <a:endParaRPr lang="en-US" altLang="zh-CN" sz="2800" kern="0" dirty="0" smtClean="0">
              <a:solidFill>
                <a:srgbClr val="FF0000"/>
              </a:solidFill>
              <a:latin typeface="+mn-ea"/>
            </a:endParaRPr>
          </a:p>
          <a:p>
            <a:pPr lv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</a:pPr>
            <a:r>
              <a:rPr lang="zh-CN" altLang="en-US" sz="2800" dirty="0" smtClean="0"/>
              <a:t>输出 </a:t>
            </a:r>
            <a:r>
              <a:rPr lang="en-US" altLang="zh-CN" sz="2800" dirty="0" smtClean="0"/>
              <a:t>L</a:t>
            </a:r>
            <a:r>
              <a:rPr lang="zh-CN" altLang="en-US" sz="2800" dirty="0" smtClean="0"/>
              <a:t>： </a:t>
            </a:r>
            <a:r>
              <a:rPr lang="en-US" altLang="zh-CN" sz="2800" dirty="0" smtClean="0"/>
              <a:t>&lt;0.8V </a:t>
            </a:r>
            <a:r>
              <a:rPr lang="zh-CN" altLang="en-US" sz="2800" dirty="0" smtClean="0"/>
              <a:t>； </a:t>
            </a:r>
            <a:r>
              <a:rPr lang="en-US" altLang="zh-CN" sz="2800" dirty="0" smtClean="0"/>
              <a:t>H</a:t>
            </a:r>
            <a:r>
              <a:rPr lang="zh-CN" altLang="en-US" sz="2800" dirty="0" smtClean="0"/>
              <a:t>：</a:t>
            </a:r>
            <a:r>
              <a:rPr lang="en-US" altLang="zh-CN" sz="2800" dirty="0" smtClean="0"/>
              <a:t>&gt;2.4V</a:t>
            </a:r>
            <a:r>
              <a:rPr lang="zh-CN" altLang="en-US" sz="2800" dirty="0" smtClean="0"/>
              <a:t>。 </a:t>
            </a:r>
          </a:p>
          <a:p>
            <a:r>
              <a:rPr lang="zh-CN" altLang="en-US" sz="2800" dirty="0" smtClean="0"/>
              <a:t>输入 </a:t>
            </a:r>
            <a:r>
              <a:rPr lang="en-US" altLang="zh-CN" sz="2800" dirty="0"/>
              <a:t>L</a:t>
            </a:r>
            <a:r>
              <a:rPr lang="zh-CN" altLang="en-US" sz="2800" dirty="0"/>
              <a:t>： </a:t>
            </a:r>
            <a:r>
              <a:rPr lang="en-US" altLang="zh-CN" sz="2800" dirty="0"/>
              <a:t>&lt;1.2V </a:t>
            </a:r>
            <a:r>
              <a:rPr lang="zh-CN" altLang="en-US" sz="2800" dirty="0"/>
              <a:t>； </a:t>
            </a:r>
            <a:r>
              <a:rPr lang="en-US" altLang="zh-CN" sz="2800" dirty="0"/>
              <a:t>H</a:t>
            </a:r>
            <a:r>
              <a:rPr lang="zh-CN" altLang="en-US" sz="2800" dirty="0"/>
              <a:t>：</a:t>
            </a:r>
            <a:r>
              <a:rPr lang="en-US" altLang="zh-CN" sz="2800" dirty="0"/>
              <a:t>&gt;2.0V </a:t>
            </a:r>
            <a:r>
              <a:rPr lang="zh-CN" altLang="en-US" sz="2800" dirty="0"/>
              <a:t>。</a:t>
            </a:r>
            <a:endParaRPr lang="zh-CN" altLang="en-US" dirty="0">
              <a:latin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2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>
          <a:xfrm>
            <a:off x="1233056" y="696995"/>
            <a:ext cx="4114800" cy="563563"/>
          </a:xfrm>
        </p:spPr>
        <p:txBody>
          <a:bodyPr/>
          <a:lstStyle/>
          <a:p>
            <a:r>
              <a:rPr lang="zh-CN" altLang="en-US" dirty="0" smtClean="0"/>
              <a:t>实验</a:t>
            </a:r>
            <a:r>
              <a:rPr lang="zh-CN" altLang="en-US" dirty="0"/>
              <a:t>原理</a:t>
            </a:r>
            <a:endParaRPr lang="en-US" altLang="zh-CN" dirty="0" smtClean="0"/>
          </a:p>
        </p:txBody>
      </p:sp>
      <p:sp>
        <p:nvSpPr>
          <p:cNvPr id="12291" name="Content Placeholder 2"/>
          <p:cNvSpPr>
            <a:spLocks noGrp="1"/>
          </p:cNvSpPr>
          <p:nvPr>
            <p:ph idx="1"/>
          </p:nvPr>
        </p:nvSpPr>
        <p:spPr>
          <a:xfrm>
            <a:off x="521278" y="1650010"/>
            <a:ext cx="10167504" cy="717540"/>
          </a:xfrm>
        </p:spPr>
        <p:txBody>
          <a:bodyPr>
            <a:noAutofit/>
          </a:bodyPr>
          <a:lstStyle/>
          <a:p>
            <a:r>
              <a:rPr lang="en-US" altLang="zh-CN" b="1" dirty="0"/>
              <a:t>74</a:t>
            </a:r>
            <a:r>
              <a:rPr lang="zh-CN" altLang="en-US" b="1" dirty="0"/>
              <a:t>系列芯片</a:t>
            </a:r>
            <a:r>
              <a:rPr lang="en-US" altLang="zh-CN" dirty="0" smtClean="0">
                <a:solidFill>
                  <a:srgbClr val="FF0000"/>
                </a:solidFill>
              </a:rPr>
              <a:t>	</a:t>
            </a:r>
            <a:endParaRPr lang="en-US" altLang="zh-CN" dirty="0" smtClean="0">
              <a:solidFill>
                <a:srgbClr val="0070C0"/>
              </a:solidFill>
            </a:endParaRPr>
          </a:p>
          <a:p>
            <a:pPr marL="0" lvl="0" indent="0">
              <a:buClr>
                <a:srgbClr val="0000FF"/>
              </a:buClr>
              <a:buNone/>
            </a:pPr>
            <a:endParaRPr lang="en-US" altLang="zh-CN" dirty="0" smtClean="0"/>
          </a:p>
          <a:p>
            <a:pPr marL="0" lvl="0" indent="0">
              <a:buClr>
                <a:srgbClr val="0000FF"/>
              </a:buClr>
              <a:buNone/>
            </a:pPr>
            <a:endParaRPr lang="en-US" altLang="zh-CN" dirty="0"/>
          </a:p>
          <a:p>
            <a:pPr marL="0" lvl="0" indent="0">
              <a:buClr>
                <a:srgbClr val="0000FF"/>
              </a:buClr>
              <a:buNone/>
            </a:pPr>
            <a:endParaRPr lang="en-US" altLang="zh-CN" dirty="0" smtClean="0"/>
          </a:p>
          <a:p>
            <a:pPr marL="0" lvl="0" indent="0">
              <a:buClr>
                <a:srgbClr val="0000FF"/>
              </a:buClr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b="1" dirty="0" smtClean="0"/>
          </a:p>
          <a:p>
            <a:endParaRPr lang="en-US" altLang="zh-CN" b="1" dirty="0"/>
          </a:p>
          <a:p>
            <a:endParaRPr lang="en-US" altLang="zh-CN" b="1" dirty="0" smtClean="0"/>
          </a:p>
          <a:p>
            <a:endParaRPr lang="en-US" altLang="zh-CN" b="1" dirty="0"/>
          </a:p>
          <a:p>
            <a:endParaRPr lang="en-US" altLang="zh-CN" b="1" dirty="0" smtClean="0"/>
          </a:p>
          <a:p>
            <a:pPr marL="0" indent="0">
              <a:buNone/>
            </a:pPr>
            <a:endParaRPr lang="zh-CN" altLang="en-US" b="1" dirty="0" smtClean="0"/>
          </a:p>
        </p:txBody>
      </p:sp>
      <p:sp>
        <p:nvSpPr>
          <p:cNvPr id="2" name="文本框 1"/>
          <p:cNvSpPr txBox="1"/>
          <p:nvPr/>
        </p:nvSpPr>
        <p:spPr>
          <a:xfrm>
            <a:off x="826078" y="2196100"/>
            <a:ext cx="1136592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rgbClr val="FF0000"/>
                </a:solidFill>
              </a:rPr>
              <a:t>54/74</a:t>
            </a:r>
            <a:r>
              <a:rPr lang="zh-CN" altLang="en-US" sz="2800" dirty="0">
                <a:solidFill>
                  <a:srgbClr val="FF0000"/>
                </a:solidFill>
              </a:rPr>
              <a:t>系列</a:t>
            </a:r>
            <a:r>
              <a:rPr lang="zh-CN" altLang="en-US" sz="2800" dirty="0"/>
              <a:t>数字集成电路，是已经标准化，商品化的系列产品，其中</a:t>
            </a:r>
            <a:r>
              <a:rPr lang="en-US" altLang="zh-CN" sz="2800" dirty="0"/>
              <a:t>54</a:t>
            </a:r>
            <a:r>
              <a:rPr lang="zh-CN" altLang="en-US" sz="2800" dirty="0"/>
              <a:t>为军品，</a:t>
            </a:r>
            <a:r>
              <a:rPr lang="en-US" altLang="zh-CN" sz="2800" dirty="0"/>
              <a:t>74</a:t>
            </a:r>
            <a:r>
              <a:rPr lang="zh-CN" altLang="en-US" sz="2800" dirty="0"/>
              <a:t>为民品</a:t>
            </a:r>
            <a:r>
              <a:rPr lang="zh-CN" altLang="en-US" sz="2800" dirty="0" smtClean="0"/>
              <a:t>。</a:t>
            </a:r>
            <a:endParaRPr lang="zh-CN" altLang="en-US" sz="2800" dirty="0"/>
          </a:p>
          <a:p>
            <a:r>
              <a:rPr lang="en-US" altLang="zh-CN" sz="2800" dirty="0">
                <a:solidFill>
                  <a:srgbClr val="FF0000"/>
                </a:solidFill>
              </a:rPr>
              <a:t>74LSXX</a:t>
            </a:r>
            <a:r>
              <a:rPr lang="zh-CN" altLang="en-US" sz="2800" dirty="0"/>
              <a:t>为低功耗肖特基</a:t>
            </a:r>
            <a:r>
              <a:rPr lang="en-US" altLang="zh-CN" sz="2800" dirty="0"/>
              <a:t>TTL</a:t>
            </a:r>
            <a:r>
              <a:rPr lang="zh-CN" altLang="en-US" sz="2800" dirty="0"/>
              <a:t>系列，肖特基管的主要优点是高频，低压，大电流。</a:t>
            </a:r>
            <a:r>
              <a:rPr lang="en-US" altLang="zh-CN" sz="2800" dirty="0"/>
              <a:t>74HC</a:t>
            </a:r>
            <a:r>
              <a:rPr lang="zh-CN" altLang="en-US" sz="2800" dirty="0"/>
              <a:t>为</a:t>
            </a:r>
            <a:r>
              <a:rPr lang="en-US" altLang="zh-CN" sz="2800" dirty="0"/>
              <a:t>COMS</a:t>
            </a:r>
            <a:r>
              <a:rPr lang="zh-CN" altLang="en-US" sz="2800" dirty="0"/>
              <a:t>工作电平。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826078" y="4034852"/>
            <a:ext cx="62605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</a:pPr>
            <a:r>
              <a:rPr lang="zh-CN" altLang="en-US" sz="2800" kern="0" dirty="0" smtClean="0">
                <a:solidFill>
                  <a:srgbClr val="FF0000"/>
                </a:solidFill>
              </a:rPr>
              <a:t>管脚：</a:t>
            </a:r>
            <a:r>
              <a:rPr lang="en-US" altLang="zh-CN" sz="2800" kern="0" dirty="0" smtClean="0">
                <a:solidFill>
                  <a:srgbClr val="FF0000"/>
                </a:solidFill>
              </a:rPr>
              <a:t>P261</a:t>
            </a:r>
          </a:p>
        </p:txBody>
      </p:sp>
      <p:pic>
        <p:nvPicPr>
          <p:cNvPr id="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8602" y="4034852"/>
            <a:ext cx="3500437" cy="2365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8171" y="4127941"/>
            <a:ext cx="3361905" cy="24380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2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>
          <a:xfrm>
            <a:off x="1239981" y="694532"/>
            <a:ext cx="4114800" cy="563563"/>
          </a:xfrm>
        </p:spPr>
        <p:txBody>
          <a:bodyPr/>
          <a:lstStyle/>
          <a:p>
            <a:r>
              <a:rPr lang="zh-CN" altLang="en-US" dirty="0" smtClean="0"/>
              <a:t>实验</a:t>
            </a:r>
            <a:r>
              <a:rPr lang="zh-CN" altLang="en-US" dirty="0"/>
              <a:t>内容</a:t>
            </a:r>
            <a:endParaRPr lang="en-US" altLang="zh-CN" dirty="0" smtClean="0"/>
          </a:p>
        </p:txBody>
      </p:sp>
      <p:sp>
        <p:nvSpPr>
          <p:cNvPr id="6" name="文本框 5"/>
          <p:cNvSpPr txBox="1"/>
          <p:nvPr/>
        </p:nvSpPr>
        <p:spPr>
          <a:xfrm>
            <a:off x="763730" y="2002582"/>
            <a:ext cx="1100916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 smtClean="0">
                <a:latin typeface="+mn-ea"/>
              </a:rPr>
              <a:t>1. </a:t>
            </a:r>
            <a:r>
              <a:rPr lang="zh-CN" altLang="en-US" sz="2800" dirty="0" smtClean="0">
                <a:latin typeface="+mn-ea"/>
              </a:rPr>
              <a:t>要求</a:t>
            </a:r>
            <a:r>
              <a:rPr lang="zh-CN" altLang="en-US" sz="2800" dirty="0">
                <a:latin typeface="+mn-ea"/>
              </a:rPr>
              <a:t>信号源输出一个连续脉冲信号。其输出为</a:t>
            </a:r>
            <a:r>
              <a:rPr lang="en-US" altLang="zh-CN" sz="2800" dirty="0">
                <a:latin typeface="+mn-ea"/>
              </a:rPr>
              <a:t>TTL</a:t>
            </a:r>
            <a:r>
              <a:rPr lang="zh-CN" altLang="en-US" sz="2800" dirty="0">
                <a:latin typeface="+mn-ea"/>
              </a:rPr>
              <a:t>电平</a:t>
            </a:r>
            <a:r>
              <a:rPr lang="en-US" altLang="zh-CN" sz="2800" dirty="0">
                <a:latin typeface="+mn-ea"/>
              </a:rPr>
              <a:t>,</a:t>
            </a:r>
            <a:r>
              <a:rPr lang="zh-CN" altLang="en-US" sz="2800" dirty="0">
                <a:latin typeface="+mn-ea"/>
              </a:rPr>
              <a:t>频率为 </a:t>
            </a:r>
            <a:r>
              <a:rPr lang="en-US" altLang="zh-CN" sz="2800" dirty="0">
                <a:latin typeface="+mn-ea"/>
              </a:rPr>
              <a:t>f=1kHz,</a:t>
            </a:r>
            <a:r>
              <a:rPr lang="zh-CN" altLang="en-US" sz="2800" dirty="0">
                <a:latin typeface="+mn-ea"/>
              </a:rPr>
              <a:t>占空比</a:t>
            </a:r>
            <a:r>
              <a:rPr lang="en-US" altLang="zh-CN" sz="2800" dirty="0">
                <a:latin typeface="+mn-ea"/>
              </a:rPr>
              <a:t>=50</a:t>
            </a:r>
            <a:r>
              <a:rPr lang="en-US" altLang="zh-CN" sz="2800" dirty="0" smtClean="0">
                <a:latin typeface="+mn-ea"/>
              </a:rPr>
              <a:t>%</a:t>
            </a:r>
            <a:r>
              <a:rPr lang="zh-CN" altLang="en-US" sz="2800" dirty="0" smtClean="0">
                <a:latin typeface="+mn-ea"/>
              </a:rPr>
              <a:t>。</a:t>
            </a:r>
            <a:endParaRPr lang="en-US" altLang="zh-CN" sz="2800" dirty="0" smtClean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2800" dirty="0" smtClean="0">
                <a:latin typeface="+mn-ea"/>
              </a:rPr>
              <a:t>2. </a:t>
            </a:r>
            <a:r>
              <a:rPr lang="zh-CN" altLang="en-US" sz="2800" dirty="0" smtClean="0">
                <a:latin typeface="+mn-ea"/>
              </a:rPr>
              <a:t>测量与非门</a:t>
            </a:r>
            <a:r>
              <a:rPr lang="zh-CN" altLang="en-US" sz="2800" dirty="0">
                <a:latin typeface="+mn-ea"/>
              </a:rPr>
              <a:t>、或门、异或门的静态和动态逻辑</a:t>
            </a:r>
            <a:r>
              <a:rPr lang="zh-CN" altLang="en-US" sz="2800" dirty="0" smtClean="0">
                <a:latin typeface="+mn-ea"/>
              </a:rPr>
              <a:t>功能。</a:t>
            </a:r>
            <a:endParaRPr lang="en-US" altLang="zh-CN" sz="2800" dirty="0" smtClean="0">
              <a:latin typeface="+mn-ea"/>
            </a:endParaRPr>
          </a:p>
          <a:p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>
          <a:xfrm>
            <a:off x="1239981" y="694532"/>
            <a:ext cx="4114800" cy="563563"/>
          </a:xfrm>
        </p:spPr>
        <p:txBody>
          <a:bodyPr/>
          <a:lstStyle/>
          <a:p>
            <a:r>
              <a:rPr lang="zh-CN" altLang="en-US" dirty="0" smtClean="0"/>
              <a:t>实验</a:t>
            </a:r>
            <a:r>
              <a:rPr lang="zh-CN" altLang="en-US" dirty="0"/>
              <a:t>任务</a:t>
            </a:r>
            <a:endParaRPr lang="en-US" altLang="zh-CN" dirty="0" smtClean="0"/>
          </a:p>
        </p:txBody>
      </p:sp>
      <p:sp>
        <p:nvSpPr>
          <p:cNvPr id="12291" name="Content Placeholder 2"/>
          <p:cNvSpPr>
            <a:spLocks noGrp="1"/>
          </p:cNvSpPr>
          <p:nvPr>
            <p:ph idx="1"/>
          </p:nvPr>
        </p:nvSpPr>
        <p:spPr>
          <a:xfrm>
            <a:off x="935181" y="1559647"/>
            <a:ext cx="7872845" cy="603105"/>
          </a:xfrm>
        </p:spPr>
        <p:txBody>
          <a:bodyPr/>
          <a:lstStyle/>
          <a:p>
            <a:r>
              <a:rPr lang="en-US" altLang="zh-CN" b="1" dirty="0" smtClean="0"/>
              <a:t>1.</a:t>
            </a:r>
            <a:r>
              <a:rPr lang="zh-CN" altLang="en-US" b="1" dirty="0" smtClean="0"/>
              <a:t>静态测试</a:t>
            </a:r>
            <a:r>
              <a:rPr lang="en-US" altLang="zh-CN" b="1" dirty="0" smtClean="0"/>
              <a:t> </a:t>
            </a:r>
          </a:p>
          <a:p>
            <a:endParaRPr lang="en-US" altLang="zh-CN" b="1" dirty="0" smtClean="0"/>
          </a:p>
        </p:txBody>
      </p:sp>
      <p:grpSp>
        <p:nvGrpSpPr>
          <p:cNvPr id="73" name="Group 41"/>
          <p:cNvGrpSpPr/>
          <p:nvPr/>
        </p:nvGrpSpPr>
        <p:grpSpPr bwMode="auto">
          <a:xfrm>
            <a:off x="4956636" y="3579019"/>
            <a:ext cx="4765675" cy="1584325"/>
            <a:chOff x="-1822" y="343"/>
            <a:chExt cx="7505" cy="2495"/>
          </a:xfrm>
        </p:grpSpPr>
        <p:sp>
          <p:nvSpPr>
            <p:cNvPr id="98" name="Rectangle 42"/>
            <p:cNvSpPr>
              <a:spLocks noChangeArrowheads="1"/>
            </p:cNvSpPr>
            <p:nvPr/>
          </p:nvSpPr>
          <p:spPr bwMode="auto">
            <a:xfrm>
              <a:off x="3503" y="343"/>
              <a:ext cx="2042" cy="1247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170" tIns="46990" rIns="90170" bIns="46990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zh-CN" altLang="en-US" sz="1800"/>
                <a:t>示波器</a:t>
              </a:r>
            </a:p>
          </p:txBody>
        </p:sp>
        <p:cxnSp>
          <p:nvCxnSpPr>
            <p:cNvPr id="99" name="AutoShape 43"/>
            <p:cNvCxnSpPr>
              <a:cxnSpLocks noChangeShapeType="1"/>
              <a:stCxn id="98" idx="2"/>
            </p:cNvCxnSpPr>
            <p:nvPr/>
          </p:nvCxnSpPr>
          <p:spPr bwMode="auto">
            <a:xfrm rot="5400000">
              <a:off x="3217" y="1531"/>
              <a:ext cx="1250" cy="1355"/>
            </a:xfrm>
            <a:prstGeom prst="curvedConnector2">
              <a:avLst/>
            </a:prstGeom>
            <a:noFill/>
            <a:ln w="63500">
              <a:solidFill>
                <a:srgbClr val="0000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0" name="AutoShape 44"/>
            <p:cNvCxnSpPr>
              <a:cxnSpLocks noChangeShapeType="1"/>
            </p:cNvCxnSpPr>
            <p:nvPr/>
          </p:nvCxnSpPr>
          <p:spPr bwMode="auto">
            <a:xfrm rot="10800000">
              <a:off x="-1822" y="1877"/>
              <a:ext cx="4982" cy="956"/>
            </a:xfrm>
            <a:prstGeom prst="curvedConnector3">
              <a:avLst>
                <a:gd name="adj1" fmla="val 96343"/>
              </a:avLst>
            </a:prstGeom>
            <a:noFill/>
            <a:ln w="28575">
              <a:solidFill>
                <a:srgbClr val="FF0000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1" name="AutoShape 45"/>
            <p:cNvCxnSpPr>
              <a:cxnSpLocks noChangeShapeType="1"/>
            </p:cNvCxnSpPr>
            <p:nvPr/>
          </p:nvCxnSpPr>
          <p:spPr bwMode="auto">
            <a:xfrm rot="10800000">
              <a:off x="213" y="1991"/>
              <a:ext cx="2955" cy="847"/>
            </a:xfrm>
            <a:prstGeom prst="curvedConnector3">
              <a:avLst>
                <a:gd name="adj1" fmla="val 50000"/>
              </a:avLst>
            </a:prstGeom>
            <a:noFill/>
            <a:ln w="28575">
              <a:solidFill>
                <a:srgbClr val="000000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02" name="Text Box 46"/>
            <p:cNvSpPr txBox="1">
              <a:spLocks noChangeArrowheads="1"/>
            </p:cNvSpPr>
            <p:nvPr/>
          </p:nvSpPr>
          <p:spPr bwMode="auto">
            <a:xfrm>
              <a:off x="4643" y="1703"/>
              <a:ext cx="1040" cy="5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zh-CN" altLang="en-US" sz="1800"/>
                <a:t>CH1</a:t>
              </a:r>
            </a:p>
          </p:txBody>
        </p:sp>
      </p:grpSp>
      <p:grpSp>
        <p:nvGrpSpPr>
          <p:cNvPr id="74" name="组合 73"/>
          <p:cNvGrpSpPr/>
          <p:nvPr/>
        </p:nvGrpSpPr>
        <p:grpSpPr bwMode="auto">
          <a:xfrm>
            <a:off x="4232736" y="3363119"/>
            <a:ext cx="2016125" cy="1150937"/>
            <a:chOff x="3055938" y="3357563"/>
            <a:chExt cx="2016125" cy="1150937"/>
          </a:xfrm>
        </p:grpSpPr>
        <p:sp>
          <p:nvSpPr>
            <p:cNvPr id="82" name="Rectangle 2"/>
            <p:cNvSpPr>
              <a:spLocks noChangeArrowheads="1"/>
            </p:cNvSpPr>
            <p:nvPr/>
          </p:nvSpPr>
          <p:spPr bwMode="auto">
            <a:xfrm>
              <a:off x="3055938" y="3573463"/>
              <a:ext cx="2016125" cy="719137"/>
            </a:xfrm>
            <a:prstGeom prst="rect">
              <a:avLst/>
            </a:prstGeom>
            <a:solidFill>
              <a:schemeClr val="accent1"/>
            </a:solidFill>
            <a:ln w="22225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170" tIns="46990" rIns="90170" bIns="46990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zh-CN" altLang="en-US" sz="1800"/>
                <a:t>74LS00</a:t>
              </a:r>
            </a:p>
          </p:txBody>
        </p:sp>
        <p:sp>
          <p:nvSpPr>
            <p:cNvPr id="83" name="Line 3"/>
            <p:cNvSpPr>
              <a:spLocks noChangeShapeType="1"/>
            </p:cNvSpPr>
            <p:nvPr/>
          </p:nvSpPr>
          <p:spPr bwMode="auto">
            <a:xfrm>
              <a:off x="3200400" y="4292600"/>
              <a:ext cx="0" cy="215900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84" name="Line 4"/>
            <p:cNvSpPr>
              <a:spLocks noChangeShapeType="1"/>
            </p:cNvSpPr>
            <p:nvPr/>
          </p:nvSpPr>
          <p:spPr bwMode="auto">
            <a:xfrm>
              <a:off x="3487738" y="4292600"/>
              <a:ext cx="0" cy="215900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85" name="Line 5"/>
            <p:cNvSpPr>
              <a:spLocks noChangeShapeType="1"/>
            </p:cNvSpPr>
            <p:nvPr/>
          </p:nvSpPr>
          <p:spPr bwMode="auto">
            <a:xfrm>
              <a:off x="3775075" y="4292600"/>
              <a:ext cx="1588" cy="215900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86" name="Line 6"/>
            <p:cNvSpPr>
              <a:spLocks noChangeShapeType="1"/>
            </p:cNvSpPr>
            <p:nvPr/>
          </p:nvSpPr>
          <p:spPr bwMode="auto">
            <a:xfrm>
              <a:off x="4064000" y="4292600"/>
              <a:ext cx="0" cy="215900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87" name="Line 7"/>
            <p:cNvSpPr>
              <a:spLocks noChangeShapeType="1"/>
            </p:cNvSpPr>
            <p:nvPr/>
          </p:nvSpPr>
          <p:spPr bwMode="auto">
            <a:xfrm>
              <a:off x="4351338" y="4292600"/>
              <a:ext cx="1587" cy="215900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88" name="Line 8"/>
            <p:cNvSpPr>
              <a:spLocks noChangeShapeType="1"/>
            </p:cNvSpPr>
            <p:nvPr/>
          </p:nvSpPr>
          <p:spPr bwMode="auto">
            <a:xfrm>
              <a:off x="4638675" y="4292600"/>
              <a:ext cx="1588" cy="215900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89" name="Line 9"/>
            <p:cNvSpPr>
              <a:spLocks noChangeShapeType="1"/>
            </p:cNvSpPr>
            <p:nvPr/>
          </p:nvSpPr>
          <p:spPr bwMode="auto">
            <a:xfrm>
              <a:off x="4927600" y="4292600"/>
              <a:ext cx="0" cy="215900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0" name="Arc 10"/>
            <p:cNvSpPr/>
            <p:nvPr/>
          </p:nvSpPr>
          <p:spPr bwMode="auto">
            <a:xfrm>
              <a:off x="3055938" y="3787775"/>
              <a:ext cx="142875" cy="284163"/>
            </a:xfrm>
            <a:custGeom>
              <a:avLst/>
              <a:gdLst>
                <a:gd name="T0" fmla="*/ 0 w 21600"/>
                <a:gd name="T1" fmla="*/ 0 h 43169"/>
                <a:gd name="T2" fmla="*/ 41348898 w 21600"/>
                <a:gd name="T3" fmla="*/ 40554330 h 43169"/>
                <a:gd name="T4" fmla="*/ 0 w 21600"/>
                <a:gd name="T5" fmla="*/ 40554330 h 43169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600" h="43169" fill="none" extrusionOk="0">
                  <a:moveTo>
                    <a:pt x="961" y="-1"/>
                  </a:moveTo>
                  <a:cubicBezTo>
                    <a:pt x="12505" y="513"/>
                    <a:pt x="21600" y="10022"/>
                    <a:pt x="21600" y="21578"/>
                  </a:cubicBezTo>
                  <a:cubicBezTo>
                    <a:pt x="21600" y="33272"/>
                    <a:pt x="12292" y="42843"/>
                    <a:pt x="602" y="43169"/>
                  </a:cubicBezTo>
                </a:path>
                <a:path w="21600" h="43169" stroke="0" extrusionOk="0">
                  <a:moveTo>
                    <a:pt x="961" y="-1"/>
                  </a:moveTo>
                  <a:cubicBezTo>
                    <a:pt x="12505" y="513"/>
                    <a:pt x="21600" y="10022"/>
                    <a:pt x="21600" y="21578"/>
                  </a:cubicBezTo>
                  <a:cubicBezTo>
                    <a:pt x="21600" y="33272"/>
                    <a:pt x="12292" y="42843"/>
                    <a:pt x="602" y="43169"/>
                  </a:cubicBezTo>
                  <a:lnTo>
                    <a:pt x="0" y="21578"/>
                  </a:lnTo>
                  <a:lnTo>
                    <a:pt x="961" y="-1"/>
                  </a:lnTo>
                  <a:close/>
                </a:path>
              </a:pathLst>
            </a:custGeom>
            <a:solidFill>
              <a:schemeClr val="accent1">
                <a:alpha val="0"/>
              </a:schemeClr>
            </a:solidFill>
            <a:ln w="22225" cap="flat" cmpd="sng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170" tIns="46990" rIns="90170" bIns="4699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1" name="Line 11"/>
            <p:cNvSpPr>
              <a:spLocks noChangeShapeType="1"/>
            </p:cNvSpPr>
            <p:nvPr/>
          </p:nvSpPr>
          <p:spPr bwMode="auto">
            <a:xfrm>
              <a:off x="3200400" y="3357563"/>
              <a:ext cx="0" cy="215900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2" name="Line 12"/>
            <p:cNvSpPr>
              <a:spLocks noChangeShapeType="1"/>
            </p:cNvSpPr>
            <p:nvPr/>
          </p:nvSpPr>
          <p:spPr bwMode="auto">
            <a:xfrm>
              <a:off x="3487738" y="3357563"/>
              <a:ext cx="0" cy="215900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3" name="Line 13"/>
            <p:cNvSpPr>
              <a:spLocks noChangeShapeType="1"/>
            </p:cNvSpPr>
            <p:nvPr/>
          </p:nvSpPr>
          <p:spPr bwMode="auto">
            <a:xfrm>
              <a:off x="3775075" y="3357563"/>
              <a:ext cx="1588" cy="215900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4" name="Line 14"/>
            <p:cNvSpPr>
              <a:spLocks noChangeShapeType="1"/>
            </p:cNvSpPr>
            <p:nvPr/>
          </p:nvSpPr>
          <p:spPr bwMode="auto">
            <a:xfrm>
              <a:off x="4064000" y="3357563"/>
              <a:ext cx="0" cy="215900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5" name="Line 15"/>
            <p:cNvSpPr>
              <a:spLocks noChangeShapeType="1"/>
            </p:cNvSpPr>
            <p:nvPr/>
          </p:nvSpPr>
          <p:spPr bwMode="auto">
            <a:xfrm>
              <a:off x="4351338" y="3357563"/>
              <a:ext cx="1587" cy="215900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6" name="Line 16"/>
            <p:cNvSpPr>
              <a:spLocks noChangeShapeType="1"/>
            </p:cNvSpPr>
            <p:nvPr/>
          </p:nvSpPr>
          <p:spPr bwMode="auto">
            <a:xfrm>
              <a:off x="4638675" y="3357563"/>
              <a:ext cx="1588" cy="215900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7" name="Line 17"/>
            <p:cNvSpPr>
              <a:spLocks noChangeShapeType="1"/>
            </p:cNvSpPr>
            <p:nvPr/>
          </p:nvSpPr>
          <p:spPr bwMode="auto">
            <a:xfrm>
              <a:off x="4927600" y="3357563"/>
              <a:ext cx="0" cy="215900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grpSp>
        <p:nvGrpSpPr>
          <p:cNvPr id="75" name="组合 74"/>
          <p:cNvGrpSpPr/>
          <p:nvPr/>
        </p:nvGrpSpPr>
        <p:grpSpPr bwMode="auto">
          <a:xfrm>
            <a:off x="1673686" y="3074197"/>
            <a:ext cx="4424363" cy="2297114"/>
            <a:chOff x="496546" y="3069099"/>
            <a:chExt cx="4423926" cy="2296836"/>
          </a:xfrm>
        </p:grpSpPr>
        <p:sp>
          <p:nvSpPr>
            <p:cNvPr id="78" name="Rectangle 37"/>
            <p:cNvSpPr>
              <a:spLocks noChangeArrowheads="1"/>
            </p:cNvSpPr>
            <p:nvPr/>
          </p:nvSpPr>
          <p:spPr bwMode="auto">
            <a:xfrm>
              <a:off x="496546" y="3069099"/>
              <a:ext cx="1224444" cy="647632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170" tIns="46990" rIns="90170" bIns="46990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zh-CN" altLang="en-US" sz="1800"/>
                <a:t>电源</a:t>
              </a:r>
            </a:p>
          </p:txBody>
        </p:sp>
        <p:sp>
          <p:nvSpPr>
            <p:cNvPr id="79" name="Text Box 40"/>
            <p:cNvSpPr txBox="1">
              <a:spLocks noChangeArrowheads="1"/>
            </p:cNvSpPr>
            <p:nvPr/>
          </p:nvSpPr>
          <p:spPr bwMode="auto">
            <a:xfrm>
              <a:off x="569581" y="3861496"/>
              <a:ext cx="671920" cy="366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zh-CN" altLang="en-US" sz="1800"/>
                <a:t>+5V</a:t>
              </a:r>
            </a:p>
          </p:txBody>
        </p:sp>
        <p:sp>
          <p:nvSpPr>
            <p:cNvPr id="80" name="任意多边形 79"/>
            <p:cNvSpPr/>
            <p:nvPr/>
          </p:nvSpPr>
          <p:spPr bwMode="auto">
            <a:xfrm>
              <a:off x="1538315" y="3278061"/>
              <a:ext cx="1640314" cy="796007"/>
            </a:xfrm>
            <a:custGeom>
              <a:avLst/>
              <a:gdLst>
                <a:gd name="T0" fmla="*/ 72771 w 1640314"/>
                <a:gd name="T1" fmla="*/ 437596 h 796007"/>
                <a:gd name="T2" fmla="*/ 87285 w 1640314"/>
                <a:gd name="T3" fmla="*/ 785939 h 796007"/>
                <a:gd name="T4" fmla="*/ 943628 w 1640314"/>
                <a:gd name="T5" fmla="*/ 89253 h 796007"/>
                <a:gd name="T6" fmla="*/ 1640314 w 1640314"/>
                <a:gd name="T7" fmla="*/ 31196 h 79600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640314" h="796007">
                  <a:moveTo>
                    <a:pt x="72771" y="437596"/>
                  </a:moveTo>
                  <a:cubicBezTo>
                    <a:pt x="7456" y="640796"/>
                    <a:pt x="-57858" y="843996"/>
                    <a:pt x="87285" y="785939"/>
                  </a:cubicBezTo>
                  <a:cubicBezTo>
                    <a:pt x="232428" y="727882"/>
                    <a:pt x="684790" y="215043"/>
                    <a:pt x="943628" y="89253"/>
                  </a:cubicBezTo>
                  <a:cubicBezTo>
                    <a:pt x="1202466" y="-36538"/>
                    <a:pt x="1421390" y="-2671"/>
                    <a:pt x="1640314" y="31196"/>
                  </a:cubicBezTo>
                </a:path>
              </a:pathLst>
            </a:cu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81" name="任意多边形 80"/>
            <p:cNvSpPr/>
            <p:nvPr/>
          </p:nvSpPr>
          <p:spPr bwMode="auto">
            <a:xfrm>
              <a:off x="1267995" y="3729420"/>
              <a:ext cx="3652477" cy="1636515"/>
            </a:xfrm>
            <a:custGeom>
              <a:avLst/>
              <a:gdLst>
                <a:gd name="connsiteX0" fmla="*/ 139995 w 3652581"/>
                <a:gd name="connsiteY0" fmla="*/ 0 h 1635764"/>
                <a:gd name="connsiteX1" fmla="*/ 81938 w 3652581"/>
                <a:gd name="connsiteY1" fmla="*/ 841829 h 1635764"/>
                <a:gd name="connsiteX2" fmla="*/ 1112452 w 3652581"/>
                <a:gd name="connsiteY2" fmla="*/ 1553029 h 1635764"/>
                <a:gd name="connsiteX3" fmla="*/ 3231538 w 3652581"/>
                <a:gd name="connsiteY3" fmla="*/ 1538515 h 1635764"/>
                <a:gd name="connsiteX4" fmla="*/ 3652452 w 3652581"/>
                <a:gd name="connsiteY4" fmla="*/ 812800 h 1635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2581" h="1635764">
                  <a:moveTo>
                    <a:pt x="139995" y="0"/>
                  </a:moveTo>
                  <a:cubicBezTo>
                    <a:pt x="29928" y="291495"/>
                    <a:pt x="-80138" y="582991"/>
                    <a:pt x="81938" y="841829"/>
                  </a:cubicBezTo>
                  <a:cubicBezTo>
                    <a:pt x="244014" y="1100667"/>
                    <a:pt x="587519" y="1436915"/>
                    <a:pt x="1112452" y="1553029"/>
                  </a:cubicBezTo>
                  <a:cubicBezTo>
                    <a:pt x="1637385" y="1669143"/>
                    <a:pt x="2808205" y="1661887"/>
                    <a:pt x="3231538" y="1538515"/>
                  </a:cubicBezTo>
                  <a:cubicBezTo>
                    <a:pt x="3654871" y="1415144"/>
                    <a:pt x="3653661" y="1113972"/>
                    <a:pt x="3652452" y="812800"/>
                  </a:cubicBezTo>
                </a:path>
              </a:pathLst>
            </a:custGeom>
            <a:noFill/>
            <a:ln w="28575" cap="flat" cmpd="sng" algn="ctr">
              <a:solidFill>
                <a:schemeClr val="bg2">
                  <a:lumMod val="10000"/>
                </a:schemeClr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Font typeface="Arial" panose="020B0604020202020204" pitchFamily="34" charset="0"/>
                <a:buNone/>
                <a:defRPr/>
              </a:pPr>
              <a:endParaRPr lang="zh-CN" altLang="en-US"/>
            </a:p>
          </p:txBody>
        </p:sp>
      </p:grpSp>
      <p:sp>
        <p:nvSpPr>
          <p:cNvPr id="76" name="任意多边形 75"/>
          <p:cNvSpPr/>
          <p:nvPr/>
        </p:nvSpPr>
        <p:spPr bwMode="auto">
          <a:xfrm>
            <a:off x="4369261" y="4563269"/>
            <a:ext cx="1757362" cy="665162"/>
          </a:xfrm>
          <a:custGeom>
            <a:avLst/>
            <a:gdLst>
              <a:gd name="T0" fmla="*/ 0 w 1756228"/>
              <a:gd name="T1" fmla="*/ 0 h 665785"/>
              <a:gd name="T2" fmla="*/ 566789 w 1756228"/>
              <a:gd name="T3" fmla="*/ 579485 h 665785"/>
              <a:gd name="T4" fmla="*/ 1453303 w 1756228"/>
              <a:gd name="T5" fmla="*/ 608460 h 665785"/>
              <a:gd name="T6" fmla="*/ 1758497 w 1756228"/>
              <a:gd name="T7" fmla="*/ 72435 h 665785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756228" h="665785">
                <a:moveTo>
                  <a:pt x="0" y="0"/>
                </a:moveTo>
                <a:cubicBezTo>
                  <a:pt x="162076" y="239485"/>
                  <a:pt x="324152" y="478971"/>
                  <a:pt x="566057" y="580571"/>
                </a:cubicBezTo>
                <a:cubicBezTo>
                  <a:pt x="807962" y="682171"/>
                  <a:pt x="1253066" y="694267"/>
                  <a:pt x="1451428" y="609600"/>
                </a:cubicBezTo>
                <a:cubicBezTo>
                  <a:pt x="1649790" y="524933"/>
                  <a:pt x="1703009" y="298752"/>
                  <a:pt x="1756228" y="72571"/>
                </a:cubicBezTo>
              </a:path>
            </a:pathLst>
          </a:custGeom>
          <a:noFill/>
          <a:ln w="2857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77" name="任意多边形 76"/>
          <p:cNvSpPr/>
          <p:nvPr/>
        </p:nvSpPr>
        <p:spPr bwMode="auto">
          <a:xfrm>
            <a:off x="4442286" y="3358356"/>
            <a:ext cx="344487" cy="1219200"/>
          </a:xfrm>
          <a:custGeom>
            <a:avLst/>
            <a:gdLst>
              <a:gd name="T0" fmla="*/ 231725 w 344861"/>
              <a:gd name="T1" fmla="*/ 1219200 h 1219200"/>
              <a:gd name="T2" fmla="*/ 333105 w 344861"/>
              <a:gd name="T3" fmla="*/ 667657 h 1219200"/>
              <a:gd name="T4" fmla="*/ 0 w 344861"/>
              <a:gd name="T5" fmla="*/ 0 h 12192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344861" h="1219200">
                <a:moveTo>
                  <a:pt x="232229" y="1219200"/>
                </a:moveTo>
                <a:cubicBezTo>
                  <a:pt x="302381" y="1045028"/>
                  <a:pt x="372534" y="870857"/>
                  <a:pt x="333829" y="667657"/>
                </a:cubicBezTo>
                <a:cubicBezTo>
                  <a:pt x="295124" y="464457"/>
                  <a:pt x="147562" y="232228"/>
                  <a:pt x="0" y="0"/>
                </a:cubicBezTo>
              </a:path>
            </a:pathLst>
          </a:custGeom>
          <a:noFill/>
          <a:ln w="2857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1560830" y="2284730"/>
            <a:ext cx="11480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just"/>
            <a:r>
              <a:rPr lang="zh-CN" altLang="en-US" sz="2400" b="1" dirty="0">
                <a:sym typeface="+mn-ea"/>
              </a:rPr>
              <a:t>表</a:t>
            </a:r>
            <a:r>
              <a:rPr lang="en-US" altLang="zh-CN" sz="2400" b="1" dirty="0">
                <a:sym typeface="+mn-ea"/>
              </a:rPr>
              <a:t>2-1-1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2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>
          <a:xfrm>
            <a:off x="1239981" y="694532"/>
            <a:ext cx="4114800" cy="563563"/>
          </a:xfrm>
        </p:spPr>
        <p:txBody>
          <a:bodyPr/>
          <a:lstStyle/>
          <a:p>
            <a:r>
              <a:rPr lang="zh-CN" altLang="en-US" dirty="0" smtClean="0"/>
              <a:t>实验</a:t>
            </a:r>
            <a:r>
              <a:rPr lang="zh-CN" altLang="en-US" dirty="0"/>
              <a:t>任务</a:t>
            </a:r>
            <a:endParaRPr lang="en-US" altLang="zh-CN" dirty="0" smtClean="0"/>
          </a:p>
        </p:txBody>
      </p:sp>
      <p:sp>
        <p:nvSpPr>
          <p:cNvPr id="12291" name="Content Placeholder 2"/>
          <p:cNvSpPr>
            <a:spLocks noGrp="1"/>
          </p:cNvSpPr>
          <p:nvPr>
            <p:ph idx="1"/>
          </p:nvPr>
        </p:nvSpPr>
        <p:spPr>
          <a:xfrm>
            <a:off x="935181" y="1559647"/>
            <a:ext cx="7872845" cy="603105"/>
          </a:xfrm>
        </p:spPr>
        <p:txBody>
          <a:bodyPr/>
          <a:lstStyle/>
          <a:p>
            <a:r>
              <a:rPr lang="en-US" altLang="zh-CN" b="1" dirty="0"/>
              <a:t>2</a:t>
            </a:r>
            <a:r>
              <a:rPr lang="en-US" altLang="zh-CN" b="1" dirty="0" smtClean="0"/>
              <a:t>.</a:t>
            </a:r>
            <a:r>
              <a:rPr lang="zh-CN" altLang="en-US" b="1" dirty="0"/>
              <a:t>动态</a:t>
            </a:r>
            <a:r>
              <a:rPr lang="zh-CN" altLang="en-US" b="1" dirty="0" smtClean="0"/>
              <a:t>测试</a:t>
            </a:r>
            <a:r>
              <a:rPr lang="en-US" altLang="zh-CN" b="1" dirty="0" smtClean="0"/>
              <a:t> </a:t>
            </a:r>
            <a:endParaRPr lang="zh-CN" altLang="en-US" b="1" dirty="0" smtClean="0"/>
          </a:p>
        </p:txBody>
      </p:sp>
      <p:grpSp>
        <p:nvGrpSpPr>
          <p:cNvPr id="105" name="组合 104"/>
          <p:cNvGrpSpPr/>
          <p:nvPr/>
        </p:nvGrpSpPr>
        <p:grpSpPr bwMode="auto">
          <a:xfrm>
            <a:off x="4547060" y="4113628"/>
            <a:ext cx="4678361" cy="1584325"/>
            <a:chOff x="3780257" y="3573780"/>
            <a:chExt cx="4677634" cy="1584325"/>
          </a:xfrm>
        </p:grpSpPr>
        <p:sp>
          <p:nvSpPr>
            <p:cNvPr id="140" name="Rectangle 42"/>
            <p:cNvSpPr>
              <a:spLocks noChangeArrowheads="1"/>
            </p:cNvSpPr>
            <p:nvPr/>
          </p:nvSpPr>
          <p:spPr bwMode="auto">
            <a:xfrm>
              <a:off x="7161335" y="3573780"/>
              <a:ext cx="1296556" cy="791845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170" tIns="46990" rIns="90170" bIns="46990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zh-CN" altLang="en-US" sz="1800"/>
                <a:t>示波器</a:t>
              </a:r>
            </a:p>
          </p:txBody>
        </p:sp>
        <p:cxnSp>
          <p:nvCxnSpPr>
            <p:cNvPr id="141" name="AutoShape 43"/>
            <p:cNvCxnSpPr>
              <a:cxnSpLocks noChangeShapeType="1"/>
              <a:stCxn id="140" idx="2"/>
            </p:cNvCxnSpPr>
            <p:nvPr/>
          </p:nvCxnSpPr>
          <p:spPr bwMode="auto">
            <a:xfrm rot="5400000">
              <a:off x="6979706" y="4328198"/>
              <a:ext cx="793750" cy="860349"/>
            </a:xfrm>
            <a:prstGeom prst="curvedConnector2">
              <a:avLst/>
            </a:prstGeom>
            <a:noFill/>
            <a:ln w="63500">
              <a:solidFill>
                <a:srgbClr val="0000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2" name="AutoShape 44"/>
            <p:cNvCxnSpPr>
              <a:cxnSpLocks noChangeShapeType="1"/>
            </p:cNvCxnSpPr>
            <p:nvPr/>
          </p:nvCxnSpPr>
          <p:spPr bwMode="auto">
            <a:xfrm rot="10800000">
              <a:off x="3780257" y="4547870"/>
              <a:ext cx="3163292" cy="607060"/>
            </a:xfrm>
            <a:prstGeom prst="curvedConnector3">
              <a:avLst>
                <a:gd name="adj1" fmla="val 100014"/>
              </a:avLst>
            </a:prstGeom>
            <a:noFill/>
            <a:ln w="28575">
              <a:solidFill>
                <a:srgbClr val="FF0000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3" name="AutoShape 45"/>
            <p:cNvCxnSpPr>
              <a:cxnSpLocks noChangeShapeType="1"/>
            </p:cNvCxnSpPr>
            <p:nvPr/>
          </p:nvCxnSpPr>
          <p:spPr bwMode="auto">
            <a:xfrm rot="10800000">
              <a:off x="5072368" y="4620260"/>
              <a:ext cx="1876260" cy="537845"/>
            </a:xfrm>
            <a:prstGeom prst="curvedConnector3">
              <a:avLst>
                <a:gd name="adj1" fmla="val 50000"/>
              </a:avLst>
            </a:prstGeom>
            <a:noFill/>
            <a:ln w="28575">
              <a:solidFill>
                <a:srgbClr val="000000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44" name="Text Box 46"/>
            <p:cNvSpPr txBox="1">
              <a:spLocks noChangeArrowheads="1"/>
            </p:cNvSpPr>
            <p:nvPr/>
          </p:nvSpPr>
          <p:spPr bwMode="auto">
            <a:xfrm>
              <a:off x="7053242" y="4549769"/>
              <a:ext cx="660342" cy="36639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zh-CN" altLang="en-US" sz="1800"/>
                <a:t>CH1</a:t>
              </a:r>
            </a:p>
          </p:txBody>
        </p:sp>
      </p:grpSp>
      <p:grpSp>
        <p:nvGrpSpPr>
          <p:cNvPr id="106" name="组合 105"/>
          <p:cNvGrpSpPr/>
          <p:nvPr/>
        </p:nvGrpSpPr>
        <p:grpSpPr bwMode="auto">
          <a:xfrm>
            <a:off x="3823161" y="3897728"/>
            <a:ext cx="2016125" cy="1150937"/>
            <a:chOff x="3055938" y="3357563"/>
            <a:chExt cx="2016125" cy="1150937"/>
          </a:xfrm>
        </p:grpSpPr>
        <p:sp>
          <p:nvSpPr>
            <p:cNvPr id="124" name="Rectangle 2"/>
            <p:cNvSpPr>
              <a:spLocks noChangeArrowheads="1"/>
            </p:cNvSpPr>
            <p:nvPr/>
          </p:nvSpPr>
          <p:spPr bwMode="auto">
            <a:xfrm>
              <a:off x="3055938" y="3573463"/>
              <a:ext cx="2016125" cy="719137"/>
            </a:xfrm>
            <a:prstGeom prst="rect">
              <a:avLst/>
            </a:prstGeom>
            <a:solidFill>
              <a:schemeClr val="accent1"/>
            </a:solidFill>
            <a:ln w="22225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170" tIns="46990" rIns="90170" bIns="46990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zh-CN" altLang="en-US" sz="1800"/>
                <a:t>74LS00</a:t>
              </a:r>
            </a:p>
          </p:txBody>
        </p:sp>
        <p:sp>
          <p:nvSpPr>
            <p:cNvPr id="125" name="Line 3"/>
            <p:cNvSpPr>
              <a:spLocks noChangeShapeType="1"/>
            </p:cNvSpPr>
            <p:nvPr/>
          </p:nvSpPr>
          <p:spPr bwMode="auto">
            <a:xfrm>
              <a:off x="3200400" y="4292600"/>
              <a:ext cx="0" cy="215900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26" name="Line 4"/>
            <p:cNvSpPr>
              <a:spLocks noChangeShapeType="1"/>
            </p:cNvSpPr>
            <p:nvPr/>
          </p:nvSpPr>
          <p:spPr bwMode="auto">
            <a:xfrm>
              <a:off x="3487738" y="4292600"/>
              <a:ext cx="0" cy="215900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27" name="Line 5"/>
            <p:cNvSpPr>
              <a:spLocks noChangeShapeType="1"/>
            </p:cNvSpPr>
            <p:nvPr/>
          </p:nvSpPr>
          <p:spPr bwMode="auto">
            <a:xfrm>
              <a:off x="3775075" y="4292600"/>
              <a:ext cx="1588" cy="215900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28" name="Line 6"/>
            <p:cNvSpPr>
              <a:spLocks noChangeShapeType="1"/>
            </p:cNvSpPr>
            <p:nvPr/>
          </p:nvSpPr>
          <p:spPr bwMode="auto">
            <a:xfrm>
              <a:off x="4064000" y="4292600"/>
              <a:ext cx="0" cy="215900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29" name="Line 7"/>
            <p:cNvSpPr>
              <a:spLocks noChangeShapeType="1"/>
            </p:cNvSpPr>
            <p:nvPr/>
          </p:nvSpPr>
          <p:spPr bwMode="auto">
            <a:xfrm>
              <a:off x="4351338" y="4292600"/>
              <a:ext cx="1587" cy="215900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30" name="Line 8"/>
            <p:cNvSpPr>
              <a:spLocks noChangeShapeType="1"/>
            </p:cNvSpPr>
            <p:nvPr/>
          </p:nvSpPr>
          <p:spPr bwMode="auto">
            <a:xfrm>
              <a:off x="4638675" y="4292600"/>
              <a:ext cx="1588" cy="215900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31" name="Line 9"/>
            <p:cNvSpPr>
              <a:spLocks noChangeShapeType="1"/>
            </p:cNvSpPr>
            <p:nvPr/>
          </p:nvSpPr>
          <p:spPr bwMode="auto">
            <a:xfrm>
              <a:off x="4927600" y="4292600"/>
              <a:ext cx="0" cy="215900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32" name="Arc 10"/>
            <p:cNvSpPr/>
            <p:nvPr/>
          </p:nvSpPr>
          <p:spPr bwMode="auto">
            <a:xfrm>
              <a:off x="3055938" y="3787775"/>
              <a:ext cx="142875" cy="284163"/>
            </a:xfrm>
            <a:custGeom>
              <a:avLst/>
              <a:gdLst>
                <a:gd name="T0" fmla="*/ 0 w 21600"/>
                <a:gd name="T1" fmla="*/ 0 h 43169"/>
                <a:gd name="T2" fmla="*/ 1809126456 w 21600"/>
                <a:gd name="T3" fmla="*/ 1757228802 h 43169"/>
                <a:gd name="T4" fmla="*/ 0 w 21600"/>
                <a:gd name="T5" fmla="*/ 1757228802 h 43169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600" h="43169" fill="none" extrusionOk="0">
                  <a:moveTo>
                    <a:pt x="961" y="-1"/>
                  </a:moveTo>
                  <a:cubicBezTo>
                    <a:pt x="12505" y="513"/>
                    <a:pt x="21600" y="10022"/>
                    <a:pt x="21600" y="21578"/>
                  </a:cubicBezTo>
                  <a:cubicBezTo>
                    <a:pt x="21600" y="33272"/>
                    <a:pt x="12292" y="42843"/>
                    <a:pt x="602" y="43169"/>
                  </a:cubicBezTo>
                </a:path>
                <a:path w="21600" h="43169" stroke="0" extrusionOk="0">
                  <a:moveTo>
                    <a:pt x="961" y="-1"/>
                  </a:moveTo>
                  <a:cubicBezTo>
                    <a:pt x="12505" y="513"/>
                    <a:pt x="21600" y="10022"/>
                    <a:pt x="21600" y="21578"/>
                  </a:cubicBezTo>
                  <a:cubicBezTo>
                    <a:pt x="21600" y="33272"/>
                    <a:pt x="12292" y="42843"/>
                    <a:pt x="602" y="43169"/>
                  </a:cubicBezTo>
                  <a:lnTo>
                    <a:pt x="0" y="21578"/>
                  </a:lnTo>
                  <a:lnTo>
                    <a:pt x="961" y="-1"/>
                  </a:lnTo>
                  <a:close/>
                </a:path>
              </a:pathLst>
            </a:custGeom>
            <a:solidFill>
              <a:schemeClr val="accent1">
                <a:alpha val="0"/>
              </a:schemeClr>
            </a:solidFill>
            <a:ln w="22225" cap="flat" cmpd="sng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170" tIns="46990" rIns="90170" bIns="4699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33" name="Line 11"/>
            <p:cNvSpPr>
              <a:spLocks noChangeShapeType="1"/>
            </p:cNvSpPr>
            <p:nvPr/>
          </p:nvSpPr>
          <p:spPr bwMode="auto">
            <a:xfrm>
              <a:off x="3200400" y="3357563"/>
              <a:ext cx="0" cy="215900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34" name="Line 12"/>
            <p:cNvSpPr>
              <a:spLocks noChangeShapeType="1"/>
            </p:cNvSpPr>
            <p:nvPr/>
          </p:nvSpPr>
          <p:spPr bwMode="auto">
            <a:xfrm>
              <a:off x="3487738" y="3357563"/>
              <a:ext cx="0" cy="215900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35" name="Line 13"/>
            <p:cNvSpPr>
              <a:spLocks noChangeShapeType="1"/>
            </p:cNvSpPr>
            <p:nvPr/>
          </p:nvSpPr>
          <p:spPr bwMode="auto">
            <a:xfrm>
              <a:off x="3775075" y="3357563"/>
              <a:ext cx="1588" cy="215900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36" name="Line 14"/>
            <p:cNvSpPr>
              <a:spLocks noChangeShapeType="1"/>
            </p:cNvSpPr>
            <p:nvPr/>
          </p:nvSpPr>
          <p:spPr bwMode="auto">
            <a:xfrm>
              <a:off x="4064000" y="3357563"/>
              <a:ext cx="0" cy="215900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37" name="Line 15"/>
            <p:cNvSpPr>
              <a:spLocks noChangeShapeType="1"/>
            </p:cNvSpPr>
            <p:nvPr/>
          </p:nvSpPr>
          <p:spPr bwMode="auto">
            <a:xfrm>
              <a:off x="4351338" y="3357563"/>
              <a:ext cx="1587" cy="215900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38" name="Line 16"/>
            <p:cNvSpPr>
              <a:spLocks noChangeShapeType="1"/>
            </p:cNvSpPr>
            <p:nvPr/>
          </p:nvSpPr>
          <p:spPr bwMode="auto">
            <a:xfrm>
              <a:off x="4638675" y="3357563"/>
              <a:ext cx="1588" cy="215900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39" name="Line 17"/>
            <p:cNvSpPr>
              <a:spLocks noChangeShapeType="1"/>
            </p:cNvSpPr>
            <p:nvPr/>
          </p:nvSpPr>
          <p:spPr bwMode="auto">
            <a:xfrm>
              <a:off x="4927600" y="3357563"/>
              <a:ext cx="0" cy="215900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grpSp>
        <p:nvGrpSpPr>
          <p:cNvPr id="107" name="组合 106"/>
          <p:cNvGrpSpPr/>
          <p:nvPr/>
        </p:nvGrpSpPr>
        <p:grpSpPr bwMode="auto">
          <a:xfrm>
            <a:off x="1264111" y="3608806"/>
            <a:ext cx="4424363" cy="2297114"/>
            <a:chOff x="496546" y="3069099"/>
            <a:chExt cx="4423926" cy="2296836"/>
          </a:xfrm>
        </p:grpSpPr>
        <p:sp>
          <p:nvSpPr>
            <p:cNvPr id="120" name="Rectangle 37"/>
            <p:cNvSpPr>
              <a:spLocks noChangeArrowheads="1"/>
            </p:cNvSpPr>
            <p:nvPr/>
          </p:nvSpPr>
          <p:spPr bwMode="auto">
            <a:xfrm>
              <a:off x="496546" y="3069099"/>
              <a:ext cx="1224444" cy="647632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170" tIns="46990" rIns="90170" bIns="46990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zh-CN" altLang="en-US" sz="1800"/>
                <a:t>电源</a:t>
              </a:r>
            </a:p>
          </p:txBody>
        </p:sp>
        <p:sp>
          <p:nvSpPr>
            <p:cNvPr id="121" name="Text Box 40"/>
            <p:cNvSpPr txBox="1">
              <a:spLocks noChangeArrowheads="1"/>
            </p:cNvSpPr>
            <p:nvPr/>
          </p:nvSpPr>
          <p:spPr bwMode="auto">
            <a:xfrm>
              <a:off x="569581" y="3861496"/>
              <a:ext cx="671920" cy="366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zh-CN" altLang="en-US" sz="1800"/>
                <a:t>+5V</a:t>
              </a:r>
            </a:p>
          </p:txBody>
        </p:sp>
        <p:sp>
          <p:nvSpPr>
            <p:cNvPr id="122" name="任意多边形 121"/>
            <p:cNvSpPr/>
            <p:nvPr/>
          </p:nvSpPr>
          <p:spPr bwMode="auto">
            <a:xfrm>
              <a:off x="1538315" y="3278061"/>
              <a:ext cx="1640314" cy="796007"/>
            </a:xfrm>
            <a:custGeom>
              <a:avLst/>
              <a:gdLst>
                <a:gd name="T0" fmla="*/ 72771 w 1640314"/>
                <a:gd name="T1" fmla="*/ 437596 h 796007"/>
                <a:gd name="T2" fmla="*/ 87285 w 1640314"/>
                <a:gd name="T3" fmla="*/ 785939 h 796007"/>
                <a:gd name="T4" fmla="*/ 943628 w 1640314"/>
                <a:gd name="T5" fmla="*/ 89253 h 796007"/>
                <a:gd name="T6" fmla="*/ 1640314 w 1640314"/>
                <a:gd name="T7" fmla="*/ 31196 h 79600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640314" h="796007">
                  <a:moveTo>
                    <a:pt x="72771" y="437596"/>
                  </a:moveTo>
                  <a:cubicBezTo>
                    <a:pt x="7456" y="640796"/>
                    <a:pt x="-57858" y="843996"/>
                    <a:pt x="87285" y="785939"/>
                  </a:cubicBezTo>
                  <a:cubicBezTo>
                    <a:pt x="232428" y="727882"/>
                    <a:pt x="684790" y="215043"/>
                    <a:pt x="943628" y="89253"/>
                  </a:cubicBezTo>
                  <a:cubicBezTo>
                    <a:pt x="1202466" y="-36538"/>
                    <a:pt x="1421390" y="-2671"/>
                    <a:pt x="1640314" y="31196"/>
                  </a:cubicBezTo>
                </a:path>
              </a:pathLst>
            </a:cu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23" name="任意多边形 122"/>
            <p:cNvSpPr/>
            <p:nvPr/>
          </p:nvSpPr>
          <p:spPr bwMode="auto">
            <a:xfrm>
              <a:off x="1267995" y="3729420"/>
              <a:ext cx="3652477" cy="1636515"/>
            </a:xfrm>
            <a:custGeom>
              <a:avLst/>
              <a:gdLst>
                <a:gd name="connsiteX0" fmla="*/ 139995 w 3652581"/>
                <a:gd name="connsiteY0" fmla="*/ 0 h 1635764"/>
                <a:gd name="connsiteX1" fmla="*/ 81938 w 3652581"/>
                <a:gd name="connsiteY1" fmla="*/ 841829 h 1635764"/>
                <a:gd name="connsiteX2" fmla="*/ 1112452 w 3652581"/>
                <a:gd name="connsiteY2" fmla="*/ 1553029 h 1635764"/>
                <a:gd name="connsiteX3" fmla="*/ 3231538 w 3652581"/>
                <a:gd name="connsiteY3" fmla="*/ 1538515 h 1635764"/>
                <a:gd name="connsiteX4" fmla="*/ 3652452 w 3652581"/>
                <a:gd name="connsiteY4" fmla="*/ 812800 h 1635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2581" h="1635764">
                  <a:moveTo>
                    <a:pt x="139995" y="0"/>
                  </a:moveTo>
                  <a:cubicBezTo>
                    <a:pt x="29928" y="291495"/>
                    <a:pt x="-80138" y="582991"/>
                    <a:pt x="81938" y="841829"/>
                  </a:cubicBezTo>
                  <a:cubicBezTo>
                    <a:pt x="244014" y="1100667"/>
                    <a:pt x="587519" y="1436915"/>
                    <a:pt x="1112452" y="1553029"/>
                  </a:cubicBezTo>
                  <a:cubicBezTo>
                    <a:pt x="1637385" y="1669143"/>
                    <a:pt x="2808205" y="1661887"/>
                    <a:pt x="3231538" y="1538515"/>
                  </a:cubicBezTo>
                  <a:cubicBezTo>
                    <a:pt x="3654871" y="1415144"/>
                    <a:pt x="3653661" y="1113972"/>
                    <a:pt x="3652452" y="812800"/>
                  </a:cubicBezTo>
                </a:path>
              </a:pathLst>
            </a:custGeom>
            <a:noFill/>
            <a:ln w="28575" cap="flat" cmpd="sng" algn="ctr">
              <a:solidFill>
                <a:schemeClr val="bg2">
                  <a:lumMod val="10000"/>
                </a:schemeClr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Font typeface="Arial" panose="020B0604020202020204" pitchFamily="34" charset="0"/>
                <a:buNone/>
                <a:defRPr/>
              </a:pPr>
              <a:endParaRPr lang="zh-CN" altLang="en-US"/>
            </a:p>
          </p:txBody>
        </p:sp>
      </p:grpSp>
      <p:sp>
        <p:nvSpPr>
          <p:cNvPr id="108" name="任意多边形 107"/>
          <p:cNvSpPr/>
          <p:nvPr/>
        </p:nvSpPr>
        <p:spPr bwMode="auto">
          <a:xfrm>
            <a:off x="3959686" y="5097878"/>
            <a:ext cx="1757362" cy="665162"/>
          </a:xfrm>
          <a:custGeom>
            <a:avLst/>
            <a:gdLst>
              <a:gd name="T0" fmla="*/ 0 w 1756228"/>
              <a:gd name="T1" fmla="*/ 0 h 665785"/>
              <a:gd name="T2" fmla="*/ 567521 w 1756228"/>
              <a:gd name="T3" fmla="*/ 578401 h 665785"/>
              <a:gd name="T4" fmla="*/ 1455180 w 1756228"/>
              <a:gd name="T5" fmla="*/ 607322 h 665785"/>
              <a:gd name="T6" fmla="*/ 1760768 w 1756228"/>
              <a:gd name="T7" fmla="*/ 72299 h 665785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756228" h="665785">
                <a:moveTo>
                  <a:pt x="0" y="0"/>
                </a:moveTo>
                <a:cubicBezTo>
                  <a:pt x="162076" y="239485"/>
                  <a:pt x="324152" y="478971"/>
                  <a:pt x="566057" y="580571"/>
                </a:cubicBezTo>
                <a:cubicBezTo>
                  <a:pt x="807962" y="682171"/>
                  <a:pt x="1253066" y="694267"/>
                  <a:pt x="1451428" y="609600"/>
                </a:cubicBezTo>
                <a:cubicBezTo>
                  <a:pt x="1649790" y="524933"/>
                  <a:pt x="1703009" y="298752"/>
                  <a:pt x="1756228" y="72571"/>
                </a:cubicBezTo>
              </a:path>
            </a:pathLst>
          </a:custGeom>
          <a:noFill/>
          <a:ln w="2857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grpSp>
        <p:nvGrpSpPr>
          <p:cNvPr id="109" name="Group 41"/>
          <p:cNvGrpSpPr/>
          <p:nvPr/>
        </p:nvGrpSpPr>
        <p:grpSpPr bwMode="auto">
          <a:xfrm>
            <a:off x="4237591" y="2298079"/>
            <a:ext cx="3006739" cy="2806700"/>
            <a:chOff x="947" y="343"/>
            <a:chExt cx="4736" cy="4420"/>
          </a:xfrm>
        </p:grpSpPr>
        <p:sp>
          <p:nvSpPr>
            <p:cNvPr id="115" name="Rectangle 42"/>
            <p:cNvSpPr>
              <a:spLocks noChangeArrowheads="1"/>
            </p:cNvSpPr>
            <p:nvPr/>
          </p:nvSpPr>
          <p:spPr bwMode="auto">
            <a:xfrm>
              <a:off x="3503" y="343"/>
              <a:ext cx="2042" cy="1247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170" tIns="46990" rIns="90170" bIns="46990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zh-CN" altLang="en-US" sz="1800" dirty="0"/>
                <a:t>信号源</a:t>
              </a:r>
            </a:p>
          </p:txBody>
        </p:sp>
        <p:cxnSp>
          <p:nvCxnSpPr>
            <p:cNvPr id="116" name="AutoShape 43"/>
            <p:cNvCxnSpPr>
              <a:cxnSpLocks noChangeShapeType="1"/>
              <a:stCxn id="115" idx="2"/>
            </p:cNvCxnSpPr>
            <p:nvPr/>
          </p:nvCxnSpPr>
          <p:spPr bwMode="auto">
            <a:xfrm rot="5400000">
              <a:off x="3672" y="1938"/>
              <a:ext cx="1201" cy="504"/>
            </a:xfrm>
            <a:prstGeom prst="curvedConnector3">
              <a:avLst>
                <a:gd name="adj1" fmla="val 91870"/>
              </a:avLst>
            </a:prstGeom>
            <a:noFill/>
            <a:ln w="63500">
              <a:solidFill>
                <a:srgbClr val="0000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7" name="AutoShape 44"/>
            <p:cNvCxnSpPr>
              <a:cxnSpLocks noChangeShapeType="1"/>
            </p:cNvCxnSpPr>
            <p:nvPr/>
          </p:nvCxnSpPr>
          <p:spPr bwMode="auto">
            <a:xfrm rot="10800000" flipV="1">
              <a:off x="947" y="2779"/>
              <a:ext cx="3191" cy="1961"/>
            </a:xfrm>
            <a:prstGeom prst="curvedConnector2">
              <a:avLst/>
            </a:prstGeom>
            <a:noFill/>
            <a:ln w="28575">
              <a:solidFill>
                <a:srgbClr val="FF0000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8" name="AutoShape 45"/>
            <p:cNvCxnSpPr>
              <a:cxnSpLocks noChangeShapeType="1"/>
            </p:cNvCxnSpPr>
            <p:nvPr/>
          </p:nvCxnSpPr>
          <p:spPr bwMode="auto">
            <a:xfrm rot="5400000">
              <a:off x="2714" y="3439"/>
              <a:ext cx="1953" cy="695"/>
            </a:xfrm>
            <a:prstGeom prst="curvedConnector3">
              <a:avLst>
                <a:gd name="adj1" fmla="val 99153"/>
              </a:avLst>
            </a:prstGeom>
            <a:noFill/>
            <a:ln w="28575">
              <a:solidFill>
                <a:srgbClr val="000000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19" name="Text Box 46"/>
            <p:cNvSpPr txBox="1">
              <a:spLocks noChangeArrowheads="1"/>
            </p:cNvSpPr>
            <p:nvPr/>
          </p:nvSpPr>
          <p:spPr bwMode="auto">
            <a:xfrm>
              <a:off x="4643" y="1703"/>
              <a:ext cx="1040" cy="5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zh-CN" altLang="en-US" sz="1800"/>
                <a:t>CH1</a:t>
              </a:r>
            </a:p>
          </p:txBody>
        </p:sp>
      </p:grpSp>
      <p:grpSp>
        <p:nvGrpSpPr>
          <p:cNvPr id="110" name="组合 109"/>
          <p:cNvGrpSpPr/>
          <p:nvPr/>
        </p:nvGrpSpPr>
        <p:grpSpPr bwMode="auto">
          <a:xfrm>
            <a:off x="4207339" y="4891503"/>
            <a:ext cx="5376866" cy="1014412"/>
            <a:chOff x="3440144" y="4351292"/>
            <a:chExt cx="5376480" cy="1014646"/>
          </a:xfrm>
        </p:grpSpPr>
        <p:cxnSp>
          <p:nvCxnSpPr>
            <p:cNvPr id="111" name="AutoShape 43"/>
            <p:cNvCxnSpPr>
              <a:cxnSpLocks noChangeShapeType="1"/>
            </p:cNvCxnSpPr>
            <p:nvPr/>
          </p:nvCxnSpPr>
          <p:spPr bwMode="auto">
            <a:xfrm rot="5400000">
              <a:off x="7413329" y="4601351"/>
              <a:ext cx="1014646" cy="514527"/>
            </a:xfrm>
            <a:prstGeom prst="curvedConnector3">
              <a:avLst>
                <a:gd name="adj1" fmla="val 97204"/>
              </a:avLst>
            </a:prstGeom>
            <a:noFill/>
            <a:ln w="63500">
              <a:solidFill>
                <a:srgbClr val="0000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2" name="AutoShape 45"/>
            <p:cNvCxnSpPr>
              <a:cxnSpLocks noChangeShapeType="1"/>
            </p:cNvCxnSpPr>
            <p:nvPr/>
          </p:nvCxnSpPr>
          <p:spPr bwMode="auto">
            <a:xfrm rot="10800000">
              <a:off x="5043469" y="4686259"/>
              <a:ext cx="2531535" cy="648852"/>
            </a:xfrm>
            <a:prstGeom prst="curvedConnector3">
              <a:avLst>
                <a:gd name="adj1" fmla="val 71787"/>
              </a:avLst>
            </a:prstGeom>
            <a:noFill/>
            <a:ln w="28575">
              <a:solidFill>
                <a:srgbClr val="000000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3" name="AutoShape 44"/>
            <p:cNvCxnSpPr>
              <a:cxnSpLocks noChangeShapeType="1"/>
            </p:cNvCxnSpPr>
            <p:nvPr/>
          </p:nvCxnSpPr>
          <p:spPr bwMode="auto">
            <a:xfrm rot="10800000">
              <a:off x="3440144" y="4574893"/>
              <a:ext cx="4221816" cy="784414"/>
            </a:xfrm>
            <a:prstGeom prst="curvedConnector3">
              <a:avLst>
                <a:gd name="adj1" fmla="val 100194"/>
              </a:avLst>
            </a:prstGeom>
            <a:noFill/>
            <a:ln w="28575">
              <a:solidFill>
                <a:srgbClr val="FF0000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14" name="Text Box 46"/>
            <p:cNvSpPr txBox="1">
              <a:spLocks noChangeArrowheads="1"/>
            </p:cNvSpPr>
            <p:nvPr/>
          </p:nvSpPr>
          <p:spPr bwMode="auto">
            <a:xfrm>
              <a:off x="8149454" y="4574893"/>
              <a:ext cx="667170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zh-CN" altLang="en-US" sz="1800"/>
                <a:t>CH</a:t>
              </a:r>
              <a:r>
                <a:rPr lang="en-US" altLang="zh-CN" sz="1800"/>
                <a:t>2</a:t>
              </a:r>
              <a:endParaRPr lang="zh-CN" altLang="en-US" sz="1800"/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1671955" y="2298065"/>
            <a:ext cx="11480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just"/>
            <a:r>
              <a:rPr lang="zh-CN" altLang="en-US" sz="2400" b="1" dirty="0">
                <a:sym typeface="+mn-ea"/>
              </a:rPr>
              <a:t>表</a:t>
            </a:r>
            <a:r>
              <a:rPr lang="en-US" altLang="zh-CN" sz="2400" b="1" dirty="0">
                <a:sym typeface="+mn-ea"/>
              </a:rPr>
              <a:t>2-2-2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2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>
          <a:xfrm>
            <a:off x="1239981" y="694532"/>
            <a:ext cx="4114800" cy="563563"/>
          </a:xfrm>
        </p:spPr>
        <p:txBody>
          <a:bodyPr/>
          <a:lstStyle/>
          <a:p>
            <a:r>
              <a:rPr lang="zh-CN" altLang="en-US" dirty="0" smtClean="0"/>
              <a:t>实验报告要求</a:t>
            </a:r>
            <a:endParaRPr lang="en-US" altLang="zh-CN" dirty="0" smtClean="0"/>
          </a:p>
        </p:txBody>
      </p:sp>
      <p:sp>
        <p:nvSpPr>
          <p:cNvPr id="12291" name="Content Placeholder 2"/>
          <p:cNvSpPr>
            <a:spLocks noGrp="1"/>
          </p:cNvSpPr>
          <p:nvPr>
            <p:ph idx="1"/>
          </p:nvPr>
        </p:nvSpPr>
        <p:spPr>
          <a:xfrm>
            <a:off x="438150" y="1955729"/>
            <a:ext cx="11582400" cy="3507811"/>
          </a:xfrm>
        </p:spPr>
        <p:txBody>
          <a:bodyPr/>
          <a:lstStyle/>
          <a:p>
            <a:r>
              <a:rPr lang="zh-CN" altLang="en-US" b="1" dirty="0" smtClean="0"/>
              <a:t>实验</a:t>
            </a:r>
            <a:r>
              <a:rPr lang="zh-CN" altLang="en-US" b="1" dirty="0"/>
              <a:t>目的、实验原理、实验任务</a:t>
            </a:r>
            <a:endParaRPr lang="en-US" altLang="zh-CN" b="1" dirty="0" smtClean="0"/>
          </a:p>
          <a:p>
            <a:r>
              <a:rPr lang="zh-CN" altLang="en-US" b="1" dirty="0" smtClean="0"/>
              <a:t>与非门</a:t>
            </a:r>
            <a:r>
              <a:rPr lang="zh-CN" altLang="en-US" b="1" dirty="0"/>
              <a:t>、或门、异或门静态测试数据记录在表</a:t>
            </a:r>
            <a:r>
              <a:rPr lang="en-US" altLang="zh-CN" b="1" dirty="0"/>
              <a:t>2-1-1</a:t>
            </a:r>
            <a:endParaRPr lang="en-US" altLang="zh-CN" b="1" dirty="0" smtClean="0"/>
          </a:p>
          <a:p>
            <a:r>
              <a:rPr lang="zh-CN" altLang="en-US" b="1" dirty="0" smtClean="0"/>
              <a:t>与非门</a:t>
            </a:r>
            <a:r>
              <a:rPr lang="zh-CN" altLang="en-US" b="1" dirty="0"/>
              <a:t>、或门、异或门动态测试</a:t>
            </a:r>
            <a:r>
              <a:rPr lang="zh-CN" altLang="en-US" b="1" dirty="0" smtClean="0"/>
              <a:t>结果记录</a:t>
            </a:r>
            <a:r>
              <a:rPr lang="zh-CN" altLang="en-US" b="1" dirty="0"/>
              <a:t>在表</a:t>
            </a:r>
            <a:r>
              <a:rPr lang="en-US" altLang="zh-CN" b="1" dirty="0"/>
              <a:t>2-2-2</a:t>
            </a:r>
          </a:p>
          <a:p>
            <a:r>
              <a:rPr lang="zh-CN" altLang="en-US" b="1" dirty="0"/>
              <a:t>思考题：将与非门、异或门作为非门使用时，多余的输入应如何处理？</a:t>
            </a:r>
            <a:endParaRPr lang="en-US" altLang="zh-CN" b="1" dirty="0" smtClean="0"/>
          </a:p>
          <a:p>
            <a:r>
              <a:rPr lang="zh-CN" altLang="en-US" b="1" dirty="0"/>
              <a:t>其他需要说明的问题</a:t>
            </a:r>
            <a:r>
              <a:rPr lang="zh-CN" altLang="en-US" b="1" dirty="0" smtClean="0"/>
              <a:t>：实验</a:t>
            </a:r>
            <a:r>
              <a:rPr lang="zh-CN" altLang="en-US" b="1" dirty="0"/>
              <a:t>中遇到的问题及解决方法、对实验的建议</a:t>
            </a:r>
            <a:r>
              <a:rPr lang="zh-CN" altLang="en-US" b="1" dirty="0" smtClean="0"/>
              <a:t>或   </a:t>
            </a:r>
            <a:endParaRPr lang="en-US" altLang="zh-CN" b="1" dirty="0" smtClean="0"/>
          </a:p>
          <a:p>
            <a:pPr marL="0" indent="0">
              <a:buNone/>
            </a:pPr>
            <a:r>
              <a:rPr lang="en-US" altLang="zh-CN" b="1" dirty="0" smtClean="0"/>
              <a:t>    </a:t>
            </a:r>
            <a:r>
              <a:rPr lang="zh-CN" altLang="en-US" b="1" dirty="0" smtClean="0"/>
              <a:t>意见</a:t>
            </a:r>
            <a:r>
              <a:rPr lang="zh-CN" altLang="en-US" b="1" dirty="0"/>
              <a:t>、自己的一些体会、其他需要说明的问题</a:t>
            </a:r>
          </a:p>
          <a:p>
            <a:endParaRPr lang="zh-CN" altLang="en-US" b="1" dirty="0" smtClean="0"/>
          </a:p>
          <a:p>
            <a:endParaRPr lang="en-US" altLang="zh-CN" b="1" dirty="0" smtClean="0"/>
          </a:p>
          <a:p>
            <a:endParaRPr lang="zh-CN" altLang="en-US" b="1" dirty="0" smtClean="0"/>
          </a:p>
          <a:p>
            <a:endParaRPr lang="zh-CN" altLang="en-US" b="1" dirty="0" smtClean="0"/>
          </a:p>
          <a:p>
            <a:endParaRPr lang="en-US" altLang="zh-CN" b="1" dirty="0" smtClean="0"/>
          </a:p>
          <a:p>
            <a:endParaRPr lang="en-US" altLang="zh-CN" b="1" dirty="0" smtClean="0"/>
          </a:p>
          <a:p>
            <a:endParaRPr lang="zh-CN" altLang="en-US" b="1" dirty="0" smtClean="0"/>
          </a:p>
          <a:p>
            <a:pPr marL="0" indent="0">
              <a:buNone/>
            </a:pPr>
            <a:endParaRPr lang="en-US" altLang="zh-CN" b="1" dirty="0" smtClean="0"/>
          </a:p>
        </p:txBody>
      </p:sp>
      <p:sp>
        <p:nvSpPr>
          <p:cNvPr id="2" name="矩形 1"/>
          <p:cNvSpPr/>
          <p:nvPr/>
        </p:nvSpPr>
        <p:spPr>
          <a:xfrm>
            <a:off x="1378857" y="2450668"/>
            <a:ext cx="6096000" cy="2029082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2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22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22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22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4" name="Rectangle 4"/>
          <p:cNvSpPr>
            <a:spLocks noGrp="1" noChangeArrowheads="1"/>
          </p:cNvSpPr>
          <p:nvPr>
            <p:ph type="ctrTitle"/>
          </p:nvPr>
        </p:nvSpPr>
        <p:spPr>
          <a:xfrm>
            <a:off x="2027238" y="1916113"/>
            <a:ext cx="8137525" cy="2736850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sz="6000" dirty="0" smtClean="0">
                <a:latin typeface="+mj-ea"/>
              </a:rPr>
              <a:t>谢谢观赏</a:t>
            </a:r>
            <a:endParaRPr lang="zh-CN" altLang="en-US" sz="6000" dirty="0">
              <a:latin typeface="+mj-ea"/>
            </a:endParaRPr>
          </a:p>
        </p:txBody>
      </p:sp>
      <p:sp>
        <p:nvSpPr>
          <p:cNvPr id="13315" name="Rectangle 2"/>
          <p:cNvSpPr>
            <a:spLocks noChangeArrowheads="1"/>
          </p:cNvSpPr>
          <p:nvPr/>
        </p:nvSpPr>
        <p:spPr bwMode="auto">
          <a:xfrm>
            <a:off x="1703388" y="188913"/>
            <a:ext cx="1584325" cy="100806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222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 typeface="Wingdings" panose="05000000000000000000" pitchFamily="2" charset="2"/>
              <a:buNone/>
            </a:pPr>
            <a:endParaRPr kumimoji="1" lang="en-US" altLang="zh-CN" sz="2000" b="1">
              <a:solidFill>
                <a:srgbClr val="000000"/>
              </a:solidFill>
              <a:latin typeface="微软雅黑" panose="020B0503020204020204" pitchFamily="34" charset="-122"/>
            </a:endParaRPr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68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68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80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>
          <a:xfrm>
            <a:off x="1239981" y="693306"/>
            <a:ext cx="4114800" cy="563563"/>
          </a:xfrm>
        </p:spPr>
        <p:txBody>
          <a:bodyPr/>
          <a:lstStyle/>
          <a:p>
            <a:r>
              <a:rPr lang="zh-CN" altLang="en-US" dirty="0" smtClean="0"/>
              <a:t>实验</a:t>
            </a:r>
            <a:r>
              <a:rPr lang="zh-CN" altLang="en-US" dirty="0"/>
              <a:t>注意事项</a:t>
            </a:r>
            <a:endParaRPr lang="en-US" altLang="zh-CN" dirty="0" smtClean="0"/>
          </a:p>
        </p:txBody>
      </p:sp>
      <p:sp>
        <p:nvSpPr>
          <p:cNvPr id="12291" name="Content Placeholder 2"/>
          <p:cNvSpPr>
            <a:spLocks noGrp="1"/>
          </p:cNvSpPr>
          <p:nvPr>
            <p:ph idx="1"/>
          </p:nvPr>
        </p:nvSpPr>
        <p:spPr>
          <a:xfrm>
            <a:off x="554181" y="2127395"/>
            <a:ext cx="11999769" cy="2254105"/>
          </a:xfrm>
        </p:spPr>
        <p:txBody>
          <a:bodyPr/>
          <a:lstStyle/>
          <a:p>
            <a:r>
              <a:rPr lang="zh-CN" altLang="en-US" b="1" dirty="0"/>
              <a:t>严禁在实验室吃东西。</a:t>
            </a:r>
            <a:endParaRPr lang="zh-CN" altLang="en-US" b="1" dirty="0" smtClean="0"/>
          </a:p>
          <a:p>
            <a:r>
              <a:rPr lang="zh-CN" altLang="en-US" b="1" dirty="0"/>
              <a:t>请把水杯盖子盖紧并放到地上或者抽屉里，不允许放在桌上。</a:t>
            </a:r>
            <a:endParaRPr lang="zh-CN" altLang="en-US" b="1" dirty="0" smtClean="0"/>
          </a:p>
          <a:p>
            <a:r>
              <a:rPr lang="en-US" altLang="zh-CN" b="1" dirty="0">
                <a:solidFill>
                  <a:srgbClr val="FF0000"/>
                </a:solidFill>
              </a:rPr>
              <a:t>220V</a:t>
            </a:r>
            <a:r>
              <a:rPr lang="zh-CN" altLang="en-US" b="1" dirty="0"/>
              <a:t>交流电插座</a:t>
            </a:r>
            <a:r>
              <a:rPr lang="zh-CN" altLang="en-US" b="1" dirty="0">
                <a:solidFill>
                  <a:srgbClr val="FF0000"/>
                </a:solidFill>
              </a:rPr>
              <a:t>严禁乱用</a:t>
            </a:r>
            <a:r>
              <a:rPr lang="zh-CN" altLang="en-US" b="1" dirty="0"/>
              <a:t>。</a:t>
            </a:r>
            <a:endParaRPr lang="en-US" altLang="zh-CN" b="1" dirty="0" smtClean="0"/>
          </a:p>
          <a:p>
            <a:r>
              <a:rPr lang="zh-CN" altLang="en-US" b="1" dirty="0"/>
              <a:t>实验结束后将元器件上交、导线放入抽屉、桌面清理整洁、垃圾</a:t>
            </a:r>
            <a:r>
              <a:rPr lang="zh-CN" altLang="en-US" b="1" dirty="0" smtClean="0"/>
              <a:t>带走。</a:t>
            </a:r>
            <a:endParaRPr lang="en-US" altLang="zh-CN" b="1" dirty="0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2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22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22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>
          <a:xfrm>
            <a:off x="1239981" y="693306"/>
            <a:ext cx="4114800" cy="563563"/>
          </a:xfrm>
        </p:spPr>
        <p:txBody>
          <a:bodyPr/>
          <a:lstStyle/>
          <a:p>
            <a:r>
              <a:rPr lang="zh-CN" altLang="en-US" dirty="0"/>
              <a:t>实验目的</a:t>
            </a:r>
            <a:endParaRPr lang="en-US" altLang="zh-CN" dirty="0" smtClean="0"/>
          </a:p>
        </p:txBody>
      </p:sp>
      <p:sp>
        <p:nvSpPr>
          <p:cNvPr id="12291" name="Content Placeholder 2"/>
          <p:cNvSpPr>
            <a:spLocks noGrp="1"/>
          </p:cNvSpPr>
          <p:nvPr>
            <p:ph idx="1"/>
          </p:nvPr>
        </p:nvSpPr>
        <p:spPr>
          <a:xfrm>
            <a:off x="1239981" y="1994045"/>
            <a:ext cx="7872845" cy="2254105"/>
          </a:xfrm>
        </p:spPr>
        <p:txBody>
          <a:bodyPr/>
          <a:lstStyle/>
          <a:p>
            <a:r>
              <a:rPr lang="zh-CN" altLang="en-US" b="1" dirty="0"/>
              <a:t>掌握测试</a:t>
            </a:r>
            <a:r>
              <a:rPr lang="en-US" altLang="zh-CN" b="1" dirty="0">
                <a:solidFill>
                  <a:srgbClr val="FF0000"/>
                </a:solidFill>
              </a:rPr>
              <a:t>TTL</a:t>
            </a:r>
            <a:r>
              <a:rPr lang="zh-CN" altLang="en-US" b="1" dirty="0"/>
              <a:t>门电路逻辑功能的方法。</a:t>
            </a:r>
            <a:endParaRPr lang="zh-CN" altLang="en-US" b="1" dirty="0" smtClean="0"/>
          </a:p>
          <a:p>
            <a:r>
              <a:rPr lang="zh-CN" altLang="en-US" b="1" dirty="0"/>
              <a:t>熟练掌握测量仪器的使用方法。</a:t>
            </a:r>
            <a:endParaRPr lang="zh-CN" altLang="en-US" b="1" dirty="0" smtClean="0"/>
          </a:p>
          <a:p>
            <a:r>
              <a:rPr lang="zh-CN" altLang="en-US" b="1" dirty="0"/>
              <a:t>了解所测数据的</a:t>
            </a:r>
            <a:r>
              <a:rPr lang="zh-CN" altLang="en-US" b="1" dirty="0">
                <a:solidFill>
                  <a:srgbClr val="FF0000"/>
                </a:solidFill>
              </a:rPr>
              <a:t>含义</a:t>
            </a:r>
            <a:r>
              <a:rPr lang="zh-CN" altLang="en-US" b="1" dirty="0"/>
              <a:t>及其正确值的</a:t>
            </a:r>
            <a:r>
              <a:rPr lang="zh-CN" altLang="en-US" b="1" dirty="0" smtClean="0">
                <a:solidFill>
                  <a:srgbClr val="FF0000"/>
                </a:solidFill>
              </a:rPr>
              <a:t>范围</a:t>
            </a:r>
            <a:r>
              <a:rPr lang="zh-CN" altLang="en-US" b="1" dirty="0" smtClean="0"/>
              <a:t>。</a:t>
            </a:r>
            <a:endParaRPr lang="en-US" altLang="zh-CN" b="1" dirty="0" smtClean="0"/>
          </a:p>
          <a:p>
            <a:r>
              <a:rPr lang="zh-CN" altLang="en-US" b="1" dirty="0"/>
              <a:t>了解</a:t>
            </a:r>
            <a:r>
              <a:rPr lang="zh-CN" altLang="en-US" b="1" dirty="0">
                <a:solidFill>
                  <a:srgbClr val="FF0000"/>
                </a:solidFill>
              </a:rPr>
              <a:t>逻辑门</a:t>
            </a:r>
            <a:r>
              <a:rPr lang="zh-CN" altLang="en-US" b="1" dirty="0"/>
              <a:t>的一些简单实用的应用电路</a:t>
            </a:r>
            <a:endParaRPr lang="en-US" altLang="zh-CN" b="1" dirty="0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2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22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22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22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>
          <a:xfrm>
            <a:off x="1233056" y="696995"/>
            <a:ext cx="4114800" cy="563563"/>
          </a:xfrm>
        </p:spPr>
        <p:txBody>
          <a:bodyPr/>
          <a:lstStyle/>
          <a:p>
            <a:r>
              <a:rPr lang="zh-CN" altLang="en-US" dirty="0" smtClean="0"/>
              <a:t>实验</a:t>
            </a:r>
            <a:r>
              <a:rPr lang="zh-CN" altLang="en-US" dirty="0"/>
              <a:t>原理</a:t>
            </a:r>
            <a:endParaRPr lang="en-US" altLang="zh-CN" dirty="0" smtClean="0"/>
          </a:p>
        </p:txBody>
      </p:sp>
      <p:sp>
        <p:nvSpPr>
          <p:cNvPr id="12291" name="Content Placeholder 2"/>
          <p:cNvSpPr>
            <a:spLocks noGrp="1"/>
          </p:cNvSpPr>
          <p:nvPr>
            <p:ph idx="1"/>
          </p:nvPr>
        </p:nvSpPr>
        <p:spPr>
          <a:xfrm>
            <a:off x="521278" y="1650010"/>
            <a:ext cx="10167504" cy="385834"/>
          </a:xfrm>
        </p:spPr>
        <p:txBody>
          <a:bodyPr>
            <a:noAutofit/>
          </a:bodyPr>
          <a:lstStyle/>
          <a:p>
            <a:r>
              <a:rPr lang="zh-CN" altLang="en-US" b="1" dirty="0"/>
              <a:t>示波</a:t>
            </a:r>
            <a:r>
              <a:rPr lang="zh-CN" altLang="en-US" b="1" dirty="0" smtClean="0"/>
              <a:t>器</a:t>
            </a:r>
            <a:endParaRPr lang="en-US" altLang="zh-CN" b="1" dirty="0" smtClean="0"/>
          </a:p>
          <a:p>
            <a:pPr marL="0" indent="0">
              <a:buNone/>
            </a:pPr>
            <a:r>
              <a:rPr lang="en-US" altLang="zh-CN" dirty="0" smtClean="0">
                <a:solidFill>
                  <a:srgbClr val="FF0000"/>
                </a:solidFill>
              </a:rPr>
              <a:t>	</a:t>
            </a:r>
            <a:endParaRPr lang="en-US" altLang="zh-CN" dirty="0" smtClean="0">
              <a:solidFill>
                <a:srgbClr val="0070C0"/>
              </a:solidFill>
            </a:endParaRPr>
          </a:p>
          <a:p>
            <a:pPr marL="0" lvl="0" indent="0">
              <a:buClr>
                <a:srgbClr val="0000FF"/>
              </a:buClr>
              <a:buNone/>
            </a:pPr>
            <a:endParaRPr lang="en-US" altLang="zh-CN" dirty="0" smtClean="0"/>
          </a:p>
          <a:p>
            <a:pPr marL="0" lvl="0" indent="0">
              <a:buClr>
                <a:srgbClr val="0000FF"/>
              </a:buClr>
              <a:buNone/>
            </a:pPr>
            <a:endParaRPr lang="en-US" altLang="zh-CN" dirty="0"/>
          </a:p>
          <a:p>
            <a:pPr marL="0" lvl="0" indent="0">
              <a:buClr>
                <a:srgbClr val="0000FF"/>
              </a:buClr>
              <a:buNone/>
            </a:pPr>
            <a:endParaRPr lang="en-US" altLang="zh-CN" dirty="0" smtClean="0"/>
          </a:p>
          <a:p>
            <a:pPr marL="0" lvl="0" indent="0">
              <a:buClr>
                <a:srgbClr val="0000FF"/>
              </a:buClr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b="1" dirty="0" smtClean="0"/>
          </a:p>
          <a:p>
            <a:endParaRPr lang="en-US" altLang="zh-CN" b="1" dirty="0"/>
          </a:p>
          <a:p>
            <a:endParaRPr lang="en-US" altLang="zh-CN" b="1" dirty="0" smtClean="0"/>
          </a:p>
          <a:p>
            <a:endParaRPr lang="en-US" altLang="zh-CN" b="1" dirty="0"/>
          </a:p>
          <a:p>
            <a:endParaRPr lang="en-US" altLang="zh-CN" b="1" dirty="0" smtClean="0"/>
          </a:p>
          <a:p>
            <a:pPr marL="0" indent="0">
              <a:buNone/>
            </a:pPr>
            <a:endParaRPr lang="zh-CN" altLang="en-US" b="1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/>
              <p:cNvSpPr txBox="1"/>
              <p:nvPr/>
            </p:nvSpPr>
            <p:spPr>
              <a:xfrm>
                <a:off x="826078" y="2144547"/>
                <a:ext cx="4521778" cy="22467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FF"/>
                  </a:buClr>
                </a:pPr>
                <a:r>
                  <a:rPr lang="zh-CN" altLang="en-US" sz="2800" kern="0" dirty="0">
                    <a:solidFill>
                      <a:srgbClr val="FF0000"/>
                    </a:solidFill>
                    <a:latin typeface="+mn-ea"/>
                  </a:rPr>
                  <a:t>示波器是一种用途十分广泛的电子测量仪器</a:t>
                </a:r>
                <a:r>
                  <a:rPr lang="zh-CN" altLang="en-US" sz="2800" kern="0" dirty="0" smtClean="0">
                    <a:solidFill>
                      <a:prstClr val="black"/>
                    </a:solidFill>
                    <a:latin typeface="+mn-ea"/>
                  </a:rPr>
                  <a:t>。</a:t>
                </a:r>
                <a:r>
                  <a:rPr lang="zh-CN" altLang="en-US" sz="2800" dirty="0">
                    <a:latin typeface="+mj-ea"/>
                  </a:rPr>
                  <a:t>它能把肉眼看不见的电信号变换成看得见的图像，便于人们研究各种电现象的变化过程</a:t>
                </a:r>
                <a14:m>
                  <m:oMath xmlns:m="http://schemas.openxmlformats.org/officeDocument/2006/math">
                    <m:r>
                      <a:rPr lang="zh-CN" altLang="en-US" sz="2800" i="1" kern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。</m:t>
                    </m:r>
                  </m:oMath>
                </a14:m>
                <a:endParaRPr lang="zh-CN" altLang="en-US" dirty="0">
                  <a:latin typeface="+mn-ea"/>
                </a:endParaRPr>
              </a:p>
            </p:txBody>
          </p:sp>
        </mc:Choice>
        <mc:Fallback xmlns=""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078" y="2144547"/>
                <a:ext cx="4521778" cy="2246769"/>
              </a:xfrm>
              <a:prstGeom prst="rect">
                <a:avLst/>
              </a:prstGeom>
              <a:blipFill rotWithShape="1">
                <a:blip r:embed="rId2"/>
                <a:stretch>
                  <a:fillRect l="-2834" t="-2989" r="-675" b="-67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p:sp>
        <p:nvSpPr>
          <p:cNvPr id="4" name="文本框 3"/>
          <p:cNvSpPr txBox="1"/>
          <p:nvPr/>
        </p:nvSpPr>
        <p:spPr>
          <a:xfrm>
            <a:off x="521278" y="4535090"/>
            <a:ext cx="10264486" cy="1040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v"/>
            </a:pPr>
            <a:r>
              <a:rPr lang="zh-CN" altLang="en-US" sz="2800" b="1" kern="0" dirty="0" smtClean="0">
                <a:solidFill>
                  <a:prstClr val="black"/>
                </a:solidFill>
              </a:rPr>
              <a:t>示波器在实验中的作用</a:t>
            </a:r>
            <a:endParaRPr lang="en-US" altLang="zh-CN" sz="2800" b="1" kern="0" dirty="0">
              <a:solidFill>
                <a:prstClr val="black"/>
              </a:solidFill>
            </a:endParaRPr>
          </a:p>
          <a:p>
            <a:pPr lv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</a:pPr>
            <a:r>
              <a:rPr lang="zh-CN" altLang="en-US" sz="2800" kern="0" dirty="0" smtClean="0">
                <a:solidFill>
                  <a:prstClr val="black"/>
                </a:solidFill>
              </a:rPr>
              <a:t>    </a:t>
            </a:r>
            <a:endParaRPr lang="zh-CN" altLang="en-US" sz="2800" kern="0" dirty="0">
              <a:solidFill>
                <a:prstClr val="black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26078" y="5109084"/>
            <a:ext cx="109849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</a:pPr>
            <a:r>
              <a:rPr lang="zh-CN" altLang="en-US" sz="2800" dirty="0">
                <a:latin typeface="+mj-ea"/>
              </a:rPr>
              <a:t>示波器能够在屏面上</a:t>
            </a:r>
            <a:r>
              <a:rPr lang="zh-CN" altLang="en-US" sz="2800" dirty="0">
                <a:solidFill>
                  <a:srgbClr val="FF0000"/>
                </a:solidFill>
                <a:latin typeface="+mj-ea"/>
              </a:rPr>
              <a:t>描绘出被测信号的瞬时值的变化曲线</a:t>
            </a:r>
            <a:r>
              <a:rPr lang="zh-CN" altLang="en-US" sz="2800" dirty="0">
                <a:latin typeface="+mj-ea"/>
              </a:rPr>
              <a:t>。利用示波器能观察各种不同信号幅度随时间变化的波形曲线，还可以用它测试各种不同的电量，如电压、电流、频率、相位差、调幅度等等。</a:t>
            </a:r>
            <a:endParaRPr lang="zh-CN" altLang="en-US" sz="2800" kern="0" dirty="0">
              <a:solidFill>
                <a:prstClr val="black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1171" y="1814786"/>
            <a:ext cx="5397211" cy="314005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2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22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>
          <a:xfrm>
            <a:off x="1233056" y="696995"/>
            <a:ext cx="4114800" cy="563563"/>
          </a:xfrm>
        </p:spPr>
        <p:txBody>
          <a:bodyPr/>
          <a:lstStyle/>
          <a:p>
            <a:r>
              <a:rPr lang="zh-CN" altLang="en-US" dirty="0" smtClean="0"/>
              <a:t>实验</a:t>
            </a:r>
            <a:r>
              <a:rPr lang="zh-CN" altLang="en-US" dirty="0"/>
              <a:t>原理</a:t>
            </a:r>
            <a:endParaRPr lang="en-US" altLang="zh-CN" dirty="0" smtClean="0"/>
          </a:p>
        </p:txBody>
      </p:sp>
      <p:sp>
        <p:nvSpPr>
          <p:cNvPr id="12291" name="Content Placeholder 2"/>
          <p:cNvSpPr>
            <a:spLocks noGrp="1"/>
          </p:cNvSpPr>
          <p:nvPr>
            <p:ph idx="1"/>
          </p:nvPr>
        </p:nvSpPr>
        <p:spPr>
          <a:xfrm>
            <a:off x="247650" y="1511134"/>
            <a:ext cx="3574472" cy="494537"/>
          </a:xfrm>
        </p:spPr>
        <p:txBody>
          <a:bodyPr>
            <a:noAutofit/>
          </a:bodyPr>
          <a:lstStyle/>
          <a:p>
            <a:r>
              <a:rPr lang="zh-CN" altLang="en-US" b="1" dirty="0" smtClean="0"/>
              <a:t>示波器面板介绍</a:t>
            </a:r>
            <a:r>
              <a:rPr lang="en-US" altLang="zh-CN" dirty="0" smtClean="0">
                <a:solidFill>
                  <a:srgbClr val="FF0000"/>
                </a:solidFill>
              </a:rPr>
              <a:t>	</a:t>
            </a:r>
            <a:endParaRPr lang="en-US" altLang="zh-CN" dirty="0" smtClean="0">
              <a:solidFill>
                <a:srgbClr val="0070C0"/>
              </a:solidFill>
            </a:endParaRPr>
          </a:p>
          <a:p>
            <a:pPr marL="0" lvl="0" indent="0">
              <a:buClr>
                <a:srgbClr val="0000FF"/>
              </a:buClr>
              <a:buNone/>
            </a:pPr>
            <a:endParaRPr lang="en-US" altLang="zh-CN" dirty="0" smtClean="0"/>
          </a:p>
          <a:p>
            <a:pPr marL="0" lvl="0" indent="0">
              <a:buClr>
                <a:srgbClr val="0000FF"/>
              </a:buClr>
              <a:buNone/>
            </a:pPr>
            <a:endParaRPr lang="en-US" altLang="zh-CN" dirty="0"/>
          </a:p>
          <a:p>
            <a:pPr marL="0" lvl="0" indent="0">
              <a:buClr>
                <a:srgbClr val="0000FF"/>
              </a:buClr>
              <a:buNone/>
            </a:pPr>
            <a:endParaRPr lang="en-US" altLang="zh-CN" dirty="0" smtClean="0"/>
          </a:p>
          <a:p>
            <a:pPr marL="0" lvl="0" indent="0">
              <a:buClr>
                <a:srgbClr val="0000FF"/>
              </a:buClr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b="1" dirty="0" smtClean="0"/>
          </a:p>
          <a:p>
            <a:endParaRPr lang="en-US" altLang="zh-CN" b="1" dirty="0"/>
          </a:p>
          <a:p>
            <a:endParaRPr lang="en-US" altLang="zh-CN" b="1" dirty="0" smtClean="0"/>
          </a:p>
          <a:p>
            <a:endParaRPr lang="en-US" altLang="zh-CN" b="1" dirty="0"/>
          </a:p>
          <a:p>
            <a:endParaRPr lang="en-US" altLang="zh-CN" b="1" dirty="0" smtClean="0"/>
          </a:p>
          <a:p>
            <a:pPr marL="0" indent="0">
              <a:buNone/>
            </a:pPr>
            <a:endParaRPr lang="zh-CN" altLang="en-US" b="1" dirty="0" smtClean="0"/>
          </a:p>
        </p:txBody>
      </p:sp>
      <p:sp>
        <p:nvSpPr>
          <p:cNvPr id="2" name="文本框 1"/>
          <p:cNvSpPr txBox="1"/>
          <p:nvPr/>
        </p:nvSpPr>
        <p:spPr>
          <a:xfrm>
            <a:off x="285976" y="2172545"/>
            <a:ext cx="5505224" cy="41426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</a:pPr>
            <a:r>
              <a:rPr lang="zh-CN" altLang="en-US" sz="2800" kern="0" dirty="0">
                <a:latin typeface="+mn-ea"/>
              </a:rPr>
              <a:t>右</a:t>
            </a:r>
            <a:r>
              <a:rPr lang="zh-CN" altLang="en-US" sz="2800" kern="0" dirty="0" smtClean="0">
                <a:latin typeface="+mn-ea"/>
              </a:rPr>
              <a:t>图所示为示波器，</a:t>
            </a:r>
            <a:endParaRPr lang="en-US" altLang="zh-CN" sz="2800" kern="0" dirty="0" smtClean="0">
              <a:latin typeface="+mn-ea"/>
            </a:endParaRPr>
          </a:p>
          <a:p>
            <a:pPr lv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</a:pPr>
            <a:r>
              <a:rPr lang="zh-CN" altLang="en-US" sz="2800" kern="0" dirty="0" smtClean="0">
                <a:latin typeface="+mn-ea"/>
              </a:rPr>
              <a:t>其中对应序号按钮的含义如下：</a:t>
            </a:r>
            <a:endParaRPr lang="en-US" altLang="zh-CN" sz="2800" kern="0" dirty="0" smtClean="0">
              <a:latin typeface="+mn-ea"/>
            </a:endParaRPr>
          </a:p>
          <a:p>
            <a:pPr lv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</a:pPr>
            <a:r>
              <a:rPr lang="en-US" altLang="zh-CN" sz="2800" kern="0" dirty="0" smtClean="0">
                <a:solidFill>
                  <a:srgbClr val="FF0000"/>
                </a:solidFill>
                <a:latin typeface="+mn-ea"/>
              </a:rPr>
              <a:t>1.CH1</a:t>
            </a:r>
            <a:r>
              <a:rPr lang="zh-CN" altLang="en-US" sz="2800" kern="0" dirty="0">
                <a:solidFill>
                  <a:srgbClr val="FF0000"/>
                </a:solidFill>
                <a:latin typeface="+mn-ea"/>
              </a:rPr>
              <a:t>、</a:t>
            </a:r>
            <a:r>
              <a:rPr lang="en-US" altLang="zh-CN" sz="2800" kern="0" dirty="0">
                <a:solidFill>
                  <a:srgbClr val="FF0000"/>
                </a:solidFill>
                <a:latin typeface="+mn-ea"/>
              </a:rPr>
              <a:t>CH2</a:t>
            </a:r>
          </a:p>
          <a:p>
            <a:pPr lv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</a:pPr>
            <a:r>
              <a:rPr lang="en-US" altLang="zh-CN" sz="2800" kern="0" dirty="0">
                <a:solidFill>
                  <a:srgbClr val="FF0000"/>
                </a:solidFill>
                <a:latin typeface="+mn-ea"/>
              </a:rPr>
              <a:t>2</a:t>
            </a:r>
            <a:r>
              <a:rPr lang="en-US" altLang="zh-CN" sz="2800" kern="0" dirty="0" smtClean="0">
                <a:solidFill>
                  <a:srgbClr val="FF0000"/>
                </a:solidFill>
                <a:latin typeface="+mn-ea"/>
              </a:rPr>
              <a:t>.</a:t>
            </a:r>
            <a:r>
              <a:rPr lang="zh-CN" altLang="en-US" sz="2800" kern="0" dirty="0">
                <a:solidFill>
                  <a:srgbClr val="FF0000"/>
                </a:solidFill>
                <a:latin typeface="+mn-ea"/>
              </a:rPr>
              <a:t>测量参考信号</a:t>
            </a:r>
          </a:p>
          <a:p>
            <a:pPr lv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</a:pPr>
            <a:r>
              <a:rPr lang="en-US" altLang="zh-CN" sz="2800" kern="0" dirty="0" smtClean="0">
                <a:solidFill>
                  <a:srgbClr val="FF0000"/>
                </a:solidFill>
                <a:latin typeface="+mn-ea"/>
              </a:rPr>
              <a:t>3</a:t>
            </a:r>
            <a:r>
              <a:rPr lang="en-US" altLang="zh-CN" sz="2800" kern="0" dirty="0">
                <a:solidFill>
                  <a:srgbClr val="FF0000"/>
                </a:solidFill>
                <a:latin typeface="+mn-ea"/>
              </a:rPr>
              <a:t>.</a:t>
            </a:r>
            <a:r>
              <a:rPr lang="zh-CN" altLang="en-US" sz="2800" kern="0" dirty="0">
                <a:solidFill>
                  <a:srgbClr val="FF0000"/>
                </a:solidFill>
                <a:latin typeface="+mn-ea"/>
              </a:rPr>
              <a:t>幅度</a:t>
            </a:r>
          </a:p>
          <a:p>
            <a:pPr lv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</a:pPr>
            <a:r>
              <a:rPr lang="en-US" altLang="zh-CN" sz="2800" kern="0" dirty="0" smtClean="0">
                <a:solidFill>
                  <a:srgbClr val="FF0000"/>
                </a:solidFill>
                <a:latin typeface="+mn-ea"/>
              </a:rPr>
              <a:t>4.</a:t>
            </a:r>
            <a:r>
              <a:rPr lang="zh-CN" altLang="en-US" sz="2800" kern="0" dirty="0">
                <a:solidFill>
                  <a:srgbClr val="FF0000"/>
                </a:solidFill>
                <a:latin typeface="+mn-ea"/>
              </a:rPr>
              <a:t>时间</a:t>
            </a:r>
          </a:p>
          <a:p>
            <a:pPr lv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</a:pPr>
            <a:r>
              <a:rPr lang="en-US" altLang="zh-CN" sz="2800" kern="0" dirty="0" smtClean="0">
                <a:solidFill>
                  <a:srgbClr val="FF0000"/>
                </a:solidFill>
                <a:latin typeface="+mn-ea"/>
              </a:rPr>
              <a:t>5.</a:t>
            </a:r>
            <a:r>
              <a:rPr lang="zh-CN" altLang="en-US" sz="2800" kern="0" dirty="0">
                <a:solidFill>
                  <a:srgbClr val="FF0000"/>
                </a:solidFill>
                <a:latin typeface="+mn-ea"/>
              </a:rPr>
              <a:t>垂直位置</a:t>
            </a:r>
          </a:p>
          <a:p>
            <a:pPr lv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</a:pPr>
            <a:r>
              <a:rPr lang="en-US" altLang="zh-CN" sz="2800" kern="0" dirty="0" smtClean="0">
                <a:solidFill>
                  <a:srgbClr val="FF0000"/>
                </a:solidFill>
                <a:latin typeface="+mn-ea"/>
              </a:rPr>
              <a:t>6.Autoset</a:t>
            </a:r>
            <a:endParaRPr lang="en-US" altLang="zh-CN" sz="2800" kern="0" dirty="0">
              <a:solidFill>
                <a:srgbClr val="FF0000"/>
              </a:solidFill>
              <a:latin typeface="+mn-ea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5223165" y="1574365"/>
            <a:ext cx="6643687" cy="5269428"/>
            <a:chOff x="4148466" y="1147521"/>
            <a:chExt cx="6643687" cy="5269428"/>
          </a:xfrm>
        </p:grpSpPr>
        <p:pic>
          <p:nvPicPr>
            <p:cNvPr id="25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48466" y="1903686"/>
              <a:ext cx="6643687" cy="38687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26" name="组合 8"/>
            <p:cNvGrpSpPr>
              <a:grpSpLocks/>
            </p:cNvGrpSpPr>
            <p:nvPr/>
          </p:nvGrpSpPr>
          <p:grpSpPr bwMode="auto">
            <a:xfrm>
              <a:off x="6817053" y="4332561"/>
              <a:ext cx="2046288" cy="2084388"/>
              <a:chOff x="0" y="0"/>
              <a:chExt cx="2046654" cy="2083844"/>
            </a:xfrm>
          </p:grpSpPr>
          <p:sp>
            <p:nvSpPr>
              <p:cNvPr id="42" name="线形标注 2 4"/>
              <p:cNvSpPr>
                <a:spLocks/>
              </p:cNvSpPr>
              <p:nvPr/>
            </p:nvSpPr>
            <p:spPr bwMode="auto">
              <a:xfrm>
                <a:off x="832208" y="0"/>
                <a:ext cx="1214446" cy="642942"/>
              </a:xfrm>
              <a:prstGeom prst="borderCallout2">
                <a:avLst>
                  <a:gd name="adj1" fmla="val 18750"/>
                  <a:gd name="adj2" fmla="val -1486"/>
                  <a:gd name="adj3" fmla="val 18750"/>
                  <a:gd name="adj4" fmla="val -16667"/>
                  <a:gd name="adj5" fmla="val 267653"/>
                  <a:gd name="adj6" fmla="val -57421"/>
                </a:avLst>
              </a:prstGeom>
              <a:noFill/>
              <a:ln w="28575">
                <a:solidFill>
                  <a:srgbClr val="FF0000"/>
                </a:solidFill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en-US" sz="1800">
                  <a:solidFill>
                    <a:srgbClr val="FF0000"/>
                  </a:solidFill>
                </a:endParaRPr>
              </a:p>
            </p:txBody>
          </p:sp>
          <p:sp>
            <p:nvSpPr>
              <p:cNvPr id="43" name="TextBox 5"/>
              <p:cNvSpPr txBox="1">
                <a:spLocks noChangeArrowheads="1"/>
              </p:cNvSpPr>
              <p:nvPr/>
            </p:nvSpPr>
            <p:spPr bwMode="auto">
              <a:xfrm>
                <a:off x="0" y="1714512"/>
                <a:ext cx="332142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r>
                  <a:rPr lang="en-US" altLang="zh-CN" sz="1800">
                    <a:solidFill>
                      <a:srgbClr val="FF0000"/>
                    </a:solidFill>
                  </a:rPr>
                  <a:t>1</a:t>
                </a:r>
                <a:endParaRPr lang="zh-CN" altLang="en-US" sz="1800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27" name="组合 18"/>
            <p:cNvGrpSpPr>
              <a:grpSpLocks/>
            </p:cNvGrpSpPr>
            <p:nvPr/>
          </p:nvGrpSpPr>
          <p:grpSpPr bwMode="auto">
            <a:xfrm>
              <a:off x="10292091" y="4332561"/>
              <a:ext cx="428625" cy="2084388"/>
              <a:chOff x="0" y="0"/>
              <a:chExt cx="428628" cy="2083844"/>
            </a:xfrm>
          </p:grpSpPr>
          <p:sp>
            <p:nvSpPr>
              <p:cNvPr id="40" name="线形标注 2 6"/>
              <p:cNvSpPr>
                <a:spLocks/>
              </p:cNvSpPr>
              <p:nvPr/>
            </p:nvSpPr>
            <p:spPr bwMode="auto">
              <a:xfrm>
                <a:off x="71438" y="0"/>
                <a:ext cx="357190" cy="642942"/>
              </a:xfrm>
              <a:prstGeom prst="borderCallout2">
                <a:avLst>
                  <a:gd name="adj1" fmla="val 100019"/>
                  <a:gd name="adj2" fmla="val 51704"/>
                  <a:gd name="adj3" fmla="val 179440"/>
                  <a:gd name="adj4" fmla="val 49824"/>
                  <a:gd name="adj5" fmla="val 269500"/>
                  <a:gd name="adj6" fmla="val 19046"/>
                </a:avLst>
              </a:prstGeom>
              <a:noFill/>
              <a:ln w="28575">
                <a:solidFill>
                  <a:srgbClr val="FF0000"/>
                </a:solidFill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en-US" sz="1800">
                  <a:solidFill>
                    <a:srgbClr val="FF0000"/>
                  </a:solidFill>
                </a:endParaRPr>
              </a:p>
            </p:txBody>
          </p:sp>
          <p:sp>
            <p:nvSpPr>
              <p:cNvPr id="41" name="TextBox 7"/>
              <p:cNvSpPr txBox="1">
                <a:spLocks noChangeArrowheads="1"/>
              </p:cNvSpPr>
              <p:nvPr/>
            </p:nvSpPr>
            <p:spPr bwMode="auto">
              <a:xfrm>
                <a:off x="0" y="1714512"/>
                <a:ext cx="332142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r>
                  <a:rPr lang="en-US" altLang="zh-CN" sz="1800">
                    <a:solidFill>
                      <a:srgbClr val="FF0000"/>
                    </a:solidFill>
                  </a:rPr>
                  <a:t>2</a:t>
                </a:r>
                <a:endParaRPr lang="zh-CN" altLang="en-US" sz="1800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28" name="组合 19"/>
            <p:cNvGrpSpPr>
              <a:grpSpLocks/>
            </p:cNvGrpSpPr>
            <p:nvPr/>
          </p:nvGrpSpPr>
          <p:grpSpPr bwMode="auto">
            <a:xfrm>
              <a:off x="8006091" y="3832499"/>
              <a:ext cx="1617662" cy="2584450"/>
              <a:chOff x="0" y="0"/>
              <a:chExt cx="1618026" cy="2583910"/>
            </a:xfrm>
          </p:grpSpPr>
          <p:sp>
            <p:nvSpPr>
              <p:cNvPr id="38" name="线形标注 2 10"/>
              <p:cNvSpPr>
                <a:spLocks/>
              </p:cNvSpPr>
              <p:nvPr/>
            </p:nvSpPr>
            <p:spPr bwMode="auto">
              <a:xfrm>
                <a:off x="0" y="0"/>
                <a:ext cx="1143008" cy="500066"/>
              </a:xfrm>
              <a:prstGeom prst="borderCallout2">
                <a:avLst>
                  <a:gd name="adj1" fmla="val 48037"/>
                  <a:gd name="adj2" fmla="val 99500"/>
                  <a:gd name="adj3" fmla="val 105824"/>
                  <a:gd name="adj4" fmla="val 125671"/>
                  <a:gd name="adj5" fmla="val 440481"/>
                  <a:gd name="adj6" fmla="val 123977"/>
                </a:avLst>
              </a:prstGeom>
              <a:noFill/>
              <a:ln w="28575">
                <a:solidFill>
                  <a:srgbClr val="FF0000"/>
                </a:solidFill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en-US" sz="1800">
                  <a:solidFill>
                    <a:srgbClr val="FF0000"/>
                  </a:solidFill>
                </a:endParaRPr>
              </a:p>
            </p:txBody>
          </p:sp>
          <p:sp>
            <p:nvSpPr>
              <p:cNvPr id="39" name="TextBox 11"/>
              <p:cNvSpPr txBox="1">
                <a:spLocks noChangeArrowheads="1"/>
              </p:cNvSpPr>
              <p:nvPr/>
            </p:nvSpPr>
            <p:spPr bwMode="auto">
              <a:xfrm>
                <a:off x="1285884" y="2214578"/>
                <a:ext cx="332142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r>
                  <a:rPr lang="en-US" altLang="zh-CN" sz="1800">
                    <a:solidFill>
                      <a:srgbClr val="FF0000"/>
                    </a:solidFill>
                  </a:rPr>
                  <a:t>3</a:t>
                </a:r>
                <a:endParaRPr lang="zh-CN" altLang="en-US" sz="1800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29" name="组合 21"/>
            <p:cNvGrpSpPr>
              <a:grpSpLocks/>
            </p:cNvGrpSpPr>
            <p:nvPr/>
          </p:nvGrpSpPr>
          <p:grpSpPr bwMode="auto">
            <a:xfrm>
              <a:off x="8077528" y="1270274"/>
              <a:ext cx="1000125" cy="2419350"/>
              <a:chOff x="0" y="0"/>
              <a:chExt cx="1000132" cy="2419368"/>
            </a:xfrm>
          </p:grpSpPr>
          <p:sp>
            <p:nvSpPr>
              <p:cNvPr id="36" name="线形标注 2 35"/>
              <p:cNvSpPr>
                <a:spLocks/>
              </p:cNvSpPr>
              <p:nvPr/>
            </p:nvSpPr>
            <p:spPr bwMode="auto">
              <a:xfrm>
                <a:off x="0" y="2133616"/>
                <a:ext cx="1000132" cy="285752"/>
              </a:xfrm>
              <a:prstGeom prst="borderCallout2">
                <a:avLst>
                  <a:gd name="adj1" fmla="val -9222"/>
                  <a:gd name="adj2" fmla="val 51704"/>
                  <a:gd name="adj3" fmla="val -107903"/>
                  <a:gd name="adj4" fmla="val 54574"/>
                  <a:gd name="adj5" fmla="val -620440"/>
                  <a:gd name="adj6" fmla="val 43977"/>
                </a:avLst>
              </a:prstGeom>
              <a:noFill/>
              <a:ln w="28575">
                <a:solidFill>
                  <a:srgbClr val="FF0000"/>
                </a:solidFill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en-US" sz="1800">
                  <a:solidFill>
                    <a:srgbClr val="FF0000"/>
                  </a:solidFill>
                </a:endParaRPr>
              </a:p>
            </p:txBody>
          </p:sp>
          <p:sp>
            <p:nvSpPr>
              <p:cNvPr id="37" name="TextBox 15"/>
              <p:cNvSpPr txBox="1">
                <a:spLocks noChangeArrowheads="1"/>
              </p:cNvSpPr>
              <p:nvPr/>
            </p:nvSpPr>
            <p:spPr bwMode="auto">
              <a:xfrm>
                <a:off x="285752" y="0"/>
                <a:ext cx="332142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r>
                  <a:rPr lang="en-US" altLang="zh-CN" sz="1800">
                    <a:solidFill>
                      <a:srgbClr val="FF0000"/>
                    </a:solidFill>
                  </a:rPr>
                  <a:t>5</a:t>
                </a:r>
                <a:endParaRPr lang="zh-CN" altLang="en-US" sz="1800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30" name="组合 22"/>
            <p:cNvGrpSpPr>
              <a:grpSpLocks/>
            </p:cNvGrpSpPr>
            <p:nvPr/>
          </p:nvGrpSpPr>
          <p:grpSpPr bwMode="auto">
            <a:xfrm>
              <a:off x="10220653" y="1332186"/>
              <a:ext cx="474663" cy="2071688"/>
              <a:chOff x="0" y="0"/>
              <a:chExt cx="475018" cy="2071702"/>
            </a:xfrm>
          </p:grpSpPr>
          <p:sp>
            <p:nvSpPr>
              <p:cNvPr id="34" name="线形标注 2 16"/>
              <p:cNvSpPr>
                <a:spLocks/>
              </p:cNvSpPr>
              <p:nvPr/>
            </p:nvSpPr>
            <p:spPr bwMode="auto">
              <a:xfrm>
                <a:off x="0" y="1714512"/>
                <a:ext cx="428628" cy="357190"/>
              </a:xfrm>
              <a:prstGeom prst="borderCallout2">
                <a:avLst>
                  <a:gd name="adj1" fmla="val -9222"/>
                  <a:gd name="adj2" fmla="val 51704"/>
                  <a:gd name="adj3" fmla="val -107903"/>
                  <a:gd name="adj4" fmla="val 54574"/>
                  <a:gd name="adj5" fmla="val -386884"/>
                  <a:gd name="adj6" fmla="val 68912"/>
                </a:avLst>
              </a:prstGeom>
              <a:noFill/>
              <a:ln w="28575">
                <a:solidFill>
                  <a:srgbClr val="FF0000"/>
                </a:solidFill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en-US" sz="1800">
                  <a:solidFill>
                    <a:srgbClr val="FF0000"/>
                  </a:solidFill>
                </a:endParaRPr>
              </a:p>
            </p:txBody>
          </p:sp>
          <p:sp>
            <p:nvSpPr>
              <p:cNvPr id="35" name="TextBox 17"/>
              <p:cNvSpPr txBox="1">
                <a:spLocks noChangeArrowheads="1"/>
              </p:cNvSpPr>
              <p:nvPr/>
            </p:nvSpPr>
            <p:spPr bwMode="auto">
              <a:xfrm>
                <a:off x="142876" y="0"/>
                <a:ext cx="332142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r>
                  <a:rPr lang="en-US" altLang="zh-CN" sz="1800">
                    <a:solidFill>
                      <a:srgbClr val="FF0000"/>
                    </a:solidFill>
                  </a:rPr>
                  <a:t>6</a:t>
                </a:r>
                <a:endParaRPr lang="zh-CN" altLang="en-US" sz="1800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31" name="组合 22"/>
            <p:cNvGrpSpPr>
              <a:grpSpLocks/>
            </p:cNvGrpSpPr>
            <p:nvPr/>
          </p:nvGrpSpPr>
          <p:grpSpPr bwMode="auto">
            <a:xfrm>
              <a:off x="9704938" y="1147521"/>
              <a:ext cx="530915" cy="2194441"/>
              <a:chOff x="-1" y="-122754"/>
              <a:chExt cx="531312" cy="2194456"/>
            </a:xfrm>
          </p:grpSpPr>
          <p:sp>
            <p:nvSpPr>
              <p:cNvPr id="32" name="线形标注 2 16"/>
              <p:cNvSpPr>
                <a:spLocks/>
              </p:cNvSpPr>
              <p:nvPr/>
            </p:nvSpPr>
            <p:spPr bwMode="auto">
              <a:xfrm>
                <a:off x="-1" y="1163841"/>
                <a:ext cx="531312" cy="907861"/>
              </a:xfrm>
              <a:prstGeom prst="borderCallout2">
                <a:avLst>
                  <a:gd name="adj1" fmla="val -9222"/>
                  <a:gd name="adj2" fmla="val 51704"/>
                  <a:gd name="adj3" fmla="val -107903"/>
                  <a:gd name="adj4" fmla="val 54574"/>
                  <a:gd name="adj5" fmla="val -108152"/>
                  <a:gd name="adj6" fmla="val 55004"/>
                </a:avLst>
              </a:prstGeom>
              <a:noFill/>
              <a:ln w="28575">
                <a:solidFill>
                  <a:srgbClr val="FF0000"/>
                </a:solidFill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en-US" sz="1800">
                  <a:solidFill>
                    <a:srgbClr val="FF0000"/>
                  </a:solidFill>
                </a:endParaRPr>
              </a:p>
            </p:txBody>
          </p:sp>
          <p:sp>
            <p:nvSpPr>
              <p:cNvPr id="33" name="TextBox 17"/>
              <p:cNvSpPr txBox="1">
                <a:spLocks noChangeArrowheads="1"/>
              </p:cNvSpPr>
              <p:nvPr/>
            </p:nvSpPr>
            <p:spPr bwMode="auto">
              <a:xfrm>
                <a:off x="159461" y="-122754"/>
                <a:ext cx="332142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r>
                  <a:rPr lang="en-US" altLang="zh-CN" sz="1800" dirty="0" smtClean="0">
                    <a:solidFill>
                      <a:srgbClr val="FF0000"/>
                    </a:solidFill>
                  </a:rPr>
                  <a:t>4</a:t>
                </a:r>
                <a:endParaRPr lang="zh-CN" altLang="en-US" sz="1800" dirty="0">
                  <a:solidFill>
                    <a:srgbClr val="FF0000"/>
                  </a:solidFill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2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>
          <a:xfrm>
            <a:off x="1233056" y="696995"/>
            <a:ext cx="4114800" cy="563563"/>
          </a:xfrm>
        </p:spPr>
        <p:txBody>
          <a:bodyPr/>
          <a:lstStyle/>
          <a:p>
            <a:r>
              <a:rPr lang="zh-CN" altLang="en-US" dirty="0" smtClean="0"/>
              <a:t>实验</a:t>
            </a:r>
            <a:r>
              <a:rPr lang="zh-CN" altLang="en-US" dirty="0"/>
              <a:t>原理</a:t>
            </a:r>
            <a:endParaRPr lang="en-US" altLang="zh-CN" dirty="0" smtClean="0"/>
          </a:p>
        </p:txBody>
      </p:sp>
      <p:sp>
        <p:nvSpPr>
          <p:cNvPr id="12291" name="Content Placeholder 2"/>
          <p:cNvSpPr>
            <a:spLocks noGrp="1"/>
          </p:cNvSpPr>
          <p:nvPr>
            <p:ph idx="1"/>
          </p:nvPr>
        </p:nvSpPr>
        <p:spPr>
          <a:xfrm>
            <a:off x="521278" y="1650010"/>
            <a:ext cx="10167504" cy="385834"/>
          </a:xfrm>
        </p:spPr>
        <p:txBody>
          <a:bodyPr>
            <a:noAutofit/>
          </a:bodyPr>
          <a:lstStyle/>
          <a:p>
            <a:r>
              <a:rPr lang="zh-CN" altLang="en-US" b="1" dirty="0" smtClean="0"/>
              <a:t>电源</a:t>
            </a:r>
            <a:endParaRPr lang="en-US" altLang="zh-CN" b="1" dirty="0" smtClean="0"/>
          </a:p>
          <a:p>
            <a:pPr marL="0" indent="0">
              <a:buNone/>
            </a:pPr>
            <a:r>
              <a:rPr lang="en-US" altLang="zh-CN" dirty="0" smtClean="0">
                <a:solidFill>
                  <a:srgbClr val="FF0000"/>
                </a:solidFill>
              </a:rPr>
              <a:t>	</a:t>
            </a:r>
            <a:endParaRPr lang="en-US" altLang="zh-CN" dirty="0" smtClean="0">
              <a:solidFill>
                <a:srgbClr val="0070C0"/>
              </a:solidFill>
            </a:endParaRPr>
          </a:p>
          <a:p>
            <a:pPr marL="0" lvl="0" indent="0">
              <a:buClr>
                <a:srgbClr val="0000FF"/>
              </a:buClr>
              <a:buNone/>
            </a:pPr>
            <a:endParaRPr lang="en-US" altLang="zh-CN" dirty="0" smtClean="0"/>
          </a:p>
          <a:p>
            <a:pPr marL="0" lvl="0" indent="0">
              <a:buClr>
                <a:srgbClr val="0000FF"/>
              </a:buClr>
              <a:buNone/>
            </a:pPr>
            <a:endParaRPr lang="en-US" altLang="zh-CN" dirty="0"/>
          </a:p>
          <a:p>
            <a:pPr marL="0" lvl="0" indent="0">
              <a:buClr>
                <a:srgbClr val="0000FF"/>
              </a:buClr>
              <a:buNone/>
            </a:pPr>
            <a:endParaRPr lang="en-US" altLang="zh-CN" dirty="0" smtClean="0"/>
          </a:p>
          <a:p>
            <a:pPr marL="0" lvl="0" indent="0">
              <a:buClr>
                <a:srgbClr val="0000FF"/>
              </a:buClr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b="1" dirty="0" smtClean="0"/>
          </a:p>
          <a:p>
            <a:endParaRPr lang="en-US" altLang="zh-CN" b="1" dirty="0"/>
          </a:p>
          <a:p>
            <a:endParaRPr lang="en-US" altLang="zh-CN" b="1" dirty="0" smtClean="0"/>
          </a:p>
          <a:p>
            <a:endParaRPr lang="en-US" altLang="zh-CN" b="1" dirty="0"/>
          </a:p>
          <a:p>
            <a:endParaRPr lang="en-US" altLang="zh-CN" b="1" dirty="0" smtClean="0"/>
          </a:p>
          <a:p>
            <a:pPr marL="0" indent="0">
              <a:buNone/>
            </a:pPr>
            <a:endParaRPr lang="zh-CN" altLang="en-US" b="1" dirty="0" smtClean="0"/>
          </a:p>
        </p:txBody>
      </p:sp>
      <p:sp>
        <p:nvSpPr>
          <p:cNvPr id="2" name="文本框 1"/>
          <p:cNvSpPr txBox="1"/>
          <p:nvPr/>
        </p:nvSpPr>
        <p:spPr>
          <a:xfrm>
            <a:off x="826078" y="2144547"/>
            <a:ext cx="347922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rgbClr val="FF0000"/>
                </a:solidFill>
              </a:rPr>
              <a:t>电源是能为</a:t>
            </a:r>
            <a:r>
              <a:rPr lang="zh-CN" altLang="en-US" sz="2800" dirty="0">
                <a:solidFill>
                  <a:srgbClr val="FF0000"/>
                </a:solidFill>
              </a:rPr>
              <a:t>负载提供稳定直流电源的电子</a:t>
            </a:r>
            <a:r>
              <a:rPr lang="zh-CN" altLang="en-US" sz="2800" dirty="0" smtClean="0">
                <a:solidFill>
                  <a:srgbClr val="FF0000"/>
                </a:solidFill>
              </a:rPr>
              <a:t>装置</a:t>
            </a:r>
            <a:r>
              <a:rPr lang="zh-CN" altLang="en-US" sz="2800" dirty="0">
                <a:solidFill>
                  <a:srgbClr val="FF0000"/>
                </a:solidFill>
              </a:rPr>
              <a:t>。</a:t>
            </a:r>
            <a:r>
              <a:rPr lang="zh-CN" altLang="en-US" sz="2800" dirty="0" smtClean="0"/>
              <a:t>直流</a:t>
            </a:r>
            <a:r>
              <a:rPr lang="zh-CN" altLang="en-US" sz="2800" dirty="0"/>
              <a:t>稳压电源的供电电源大都是交流电源，当交流供电电源的电压或负载电阻变化时，能够保证直流输出电压能够保持稳定。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9" t="10412" r="575" b="36613"/>
          <a:stretch>
            <a:fillRect/>
          </a:stretch>
        </p:blipFill>
        <p:spPr>
          <a:xfrm>
            <a:off x="4871736" y="2144547"/>
            <a:ext cx="6733558" cy="327910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22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2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>
          <a:xfrm>
            <a:off x="1233056" y="696995"/>
            <a:ext cx="4114800" cy="563563"/>
          </a:xfrm>
        </p:spPr>
        <p:txBody>
          <a:bodyPr/>
          <a:lstStyle/>
          <a:p>
            <a:r>
              <a:rPr lang="zh-CN" altLang="en-US" dirty="0" smtClean="0"/>
              <a:t>实验</a:t>
            </a:r>
            <a:r>
              <a:rPr lang="zh-CN" altLang="en-US" dirty="0"/>
              <a:t>原理</a:t>
            </a:r>
            <a:endParaRPr lang="en-US" altLang="zh-CN" dirty="0" smtClean="0"/>
          </a:p>
        </p:txBody>
      </p:sp>
      <p:sp>
        <p:nvSpPr>
          <p:cNvPr id="12291" name="Content Placeholder 2"/>
          <p:cNvSpPr>
            <a:spLocks noGrp="1"/>
          </p:cNvSpPr>
          <p:nvPr>
            <p:ph idx="1"/>
          </p:nvPr>
        </p:nvSpPr>
        <p:spPr>
          <a:xfrm>
            <a:off x="285976" y="1511134"/>
            <a:ext cx="3574472" cy="494537"/>
          </a:xfrm>
        </p:spPr>
        <p:txBody>
          <a:bodyPr>
            <a:noAutofit/>
          </a:bodyPr>
          <a:lstStyle/>
          <a:p>
            <a:r>
              <a:rPr lang="zh-CN" altLang="en-US" b="1" dirty="0" smtClean="0"/>
              <a:t>电源面板介绍</a:t>
            </a:r>
            <a:r>
              <a:rPr lang="en-US" altLang="zh-CN" dirty="0" smtClean="0">
                <a:solidFill>
                  <a:srgbClr val="FF0000"/>
                </a:solidFill>
              </a:rPr>
              <a:t>	</a:t>
            </a:r>
            <a:endParaRPr lang="en-US" altLang="zh-CN" dirty="0" smtClean="0">
              <a:solidFill>
                <a:srgbClr val="0070C0"/>
              </a:solidFill>
            </a:endParaRPr>
          </a:p>
          <a:p>
            <a:pPr marL="0" lvl="0" indent="0">
              <a:buClr>
                <a:srgbClr val="0000FF"/>
              </a:buClr>
              <a:buNone/>
            </a:pPr>
            <a:endParaRPr lang="en-US" altLang="zh-CN" dirty="0" smtClean="0"/>
          </a:p>
          <a:p>
            <a:pPr marL="0" lvl="0" indent="0">
              <a:buClr>
                <a:srgbClr val="0000FF"/>
              </a:buClr>
              <a:buNone/>
            </a:pPr>
            <a:endParaRPr lang="en-US" altLang="zh-CN" dirty="0"/>
          </a:p>
          <a:p>
            <a:pPr marL="0" lvl="0" indent="0">
              <a:buClr>
                <a:srgbClr val="0000FF"/>
              </a:buClr>
              <a:buNone/>
            </a:pPr>
            <a:endParaRPr lang="en-US" altLang="zh-CN" dirty="0" smtClean="0"/>
          </a:p>
          <a:p>
            <a:pPr marL="0" lvl="0" indent="0">
              <a:buClr>
                <a:srgbClr val="0000FF"/>
              </a:buClr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b="1" dirty="0" smtClean="0"/>
          </a:p>
          <a:p>
            <a:endParaRPr lang="en-US" altLang="zh-CN" b="1" dirty="0"/>
          </a:p>
          <a:p>
            <a:endParaRPr lang="en-US" altLang="zh-CN" b="1" dirty="0" smtClean="0"/>
          </a:p>
          <a:p>
            <a:endParaRPr lang="en-US" altLang="zh-CN" b="1" dirty="0"/>
          </a:p>
          <a:p>
            <a:endParaRPr lang="en-US" altLang="zh-CN" b="1" dirty="0" smtClean="0"/>
          </a:p>
          <a:p>
            <a:pPr marL="0" indent="0">
              <a:buNone/>
            </a:pPr>
            <a:endParaRPr lang="zh-CN" altLang="en-US" b="1" dirty="0" smtClean="0"/>
          </a:p>
        </p:txBody>
      </p:sp>
      <p:sp>
        <p:nvSpPr>
          <p:cNvPr id="2" name="文本框 1"/>
          <p:cNvSpPr txBox="1"/>
          <p:nvPr/>
        </p:nvSpPr>
        <p:spPr>
          <a:xfrm>
            <a:off x="285976" y="2172545"/>
            <a:ext cx="777240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</a:pPr>
            <a:r>
              <a:rPr lang="zh-CN" altLang="en-US" sz="2800" kern="0" dirty="0">
                <a:latin typeface="+mn-ea"/>
              </a:rPr>
              <a:t>右</a:t>
            </a:r>
            <a:r>
              <a:rPr lang="zh-CN" altLang="en-US" sz="2800" kern="0" dirty="0" smtClean="0">
                <a:latin typeface="+mn-ea"/>
              </a:rPr>
              <a:t>图所示为电源，</a:t>
            </a:r>
            <a:endParaRPr lang="en-US" altLang="zh-CN" sz="2800" kern="0" dirty="0" smtClean="0">
              <a:latin typeface="+mn-ea"/>
            </a:endParaRPr>
          </a:p>
          <a:p>
            <a:pPr lv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</a:pPr>
            <a:r>
              <a:rPr lang="zh-CN" altLang="en-US" sz="2800" kern="0" dirty="0" smtClean="0">
                <a:latin typeface="+mn-ea"/>
              </a:rPr>
              <a:t>其中对应序号按钮的含义如下：</a:t>
            </a:r>
            <a:endParaRPr lang="en-US" altLang="zh-CN" sz="2800" kern="0" dirty="0" smtClean="0">
              <a:latin typeface="+mn-ea"/>
            </a:endParaRPr>
          </a:p>
          <a:p>
            <a:pPr lv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</a:pPr>
            <a:r>
              <a:rPr lang="en-US" altLang="zh-CN" sz="2800" kern="0" dirty="0" smtClean="0">
                <a:solidFill>
                  <a:srgbClr val="FF0000"/>
                </a:solidFill>
                <a:latin typeface="+mn-ea"/>
              </a:rPr>
              <a:t>1.</a:t>
            </a:r>
            <a:r>
              <a:rPr lang="zh-CN" altLang="en-US" sz="2800" kern="0" dirty="0" smtClean="0">
                <a:solidFill>
                  <a:srgbClr val="FF0000"/>
                </a:solidFill>
                <a:latin typeface="+mn-ea"/>
              </a:rPr>
              <a:t>电源开关</a:t>
            </a:r>
            <a:endParaRPr lang="en-US" altLang="zh-CN" sz="2800" kern="0" dirty="0" smtClean="0">
              <a:solidFill>
                <a:srgbClr val="FF0000"/>
              </a:solidFill>
              <a:latin typeface="+mn-ea"/>
            </a:endParaRPr>
          </a:p>
          <a:p>
            <a:pPr lv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</a:pPr>
            <a:r>
              <a:rPr lang="en-US" altLang="zh-CN" sz="2800" kern="0" dirty="0" smtClean="0">
                <a:solidFill>
                  <a:srgbClr val="FF0000"/>
                </a:solidFill>
                <a:latin typeface="+mn-ea"/>
              </a:rPr>
              <a:t>2.</a:t>
            </a:r>
            <a:r>
              <a:rPr lang="zh-CN" altLang="en-US" sz="2800" kern="0" dirty="0" smtClean="0">
                <a:solidFill>
                  <a:srgbClr val="FF0000"/>
                </a:solidFill>
                <a:latin typeface="+mn-ea"/>
              </a:rPr>
              <a:t>电压</a:t>
            </a:r>
            <a:r>
              <a:rPr lang="zh-CN" altLang="en-US" sz="2800" kern="0" dirty="0">
                <a:solidFill>
                  <a:srgbClr val="FF0000"/>
                </a:solidFill>
                <a:latin typeface="+mn-ea"/>
              </a:rPr>
              <a:t>及电流设置</a:t>
            </a:r>
            <a:endParaRPr lang="zh-CN" altLang="en-US" sz="2800" kern="0" dirty="0" smtClean="0">
              <a:solidFill>
                <a:srgbClr val="FF0000"/>
              </a:solidFill>
              <a:latin typeface="+mn-ea"/>
            </a:endParaRPr>
          </a:p>
          <a:p>
            <a:pPr lv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</a:pPr>
            <a:r>
              <a:rPr lang="en-US" altLang="zh-CN" sz="2800" kern="0" dirty="0" smtClean="0">
                <a:solidFill>
                  <a:srgbClr val="FF0000"/>
                </a:solidFill>
                <a:latin typeface="+mn-ea"/>
              </a:rPr>
              <a:t>3.</a:t>
            </a:r>
            <a:r>
              <a:rPr lang="zh-CN" altLang="en-US" sz="2800" kern="0" dirty="0" smtClean="0">
                <a:solidFill>
                  <a:srgbClr val="FF0000"/>
                </a:solidFill>
                <a:latin typeface="+mn-ea"/>
              </a:rPr>
              <a:t>输出</a:t>
            </a:r>
            <a:r>
              <a:rPr lang="zh-CN" altLang="en-US" sz="2800" kern="0" dirty="0">
                <a:solidFill>
                  <a:srgbClr val="FF0000"/>
                </a:solidFill>
                <a:latin typeface="+mn-ea"/>
              </a:rPr>
              <a:t>控制</a:t>
            </a:r>
          </a:p>
          <a:p>
            <a:pPr lv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</a:pPr>
            <a:r>
              <a:rPr lang="en-US" altLang="zh-CN" sz="2800" kern="0" dirty="0" smtClean="0">
                <a:solidFill>
                  <a:srgbClr val="FF0000"/>
                </a:solidFill>
                <a:latin typeface="+mn-ea"/>
              </a:rPr>
              <a:t>4.</a:t>
            </a:r>
            <a:r>
              <a:rPr lang="zh-CN" altLang="en-US" sz="2800" kern="0" dirty="0" smtClean="0">
                <a:solidFill>
                  <a:srgbClr val="FF0000"/>
                </a:solidFill>
                <a:latin typeface="+mn-ea"/>
              </a:rPr>
              <a:t>输出接口</a:t>
            </a:r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9" t="10412" r="575" b="36613"/>
          <a:stretch>
            <a:fillRect/>
          </a:stretch>
        </p:blipFill>
        <p:spPr>
          <a:xfrm>
            <a:off x="5671836" y="2005671"/>
            <a:ext cx="6220428" cy="3029222"/>
          </a:xfrm>
          <a:prstGeom prst="rect">
            <a:avLst/>
          </a:prstGeom>
        </p:spPr>
      </p:pic>
      <p:grpSp>
        <p:nvGrpSpPr>
          <p:cNvPr id="25" name="组合 24"/>
          <p:cNvGrpSpPr/>
          <p:nvPr/>
        </p:nvGrpSpPr>
        <p:grpSpPr bwMode="auto">
          <a:xfrm>
            <a:off x="6851711" y="4515969"/>
            <a:ext cx="354253" cy="1655762"/>
            <a:chOff x="0" y="0"/>
            <a:chExt cx="4357718" cy="1655216"/>
          </a:xfrm>
        </p:grpSpPr>
        <p:sp>
          <p:nvSpPr>
            <p:cNvPr id="35" name="线形标注 2 34"/>
            <p:cNvSpPr/>
            <p:nvPr/>
          </p:nvSpPr>
          <p:spPr bwMode="auto">
            <a:xfrm>
              <a:off x="0" y="0"/>
              <a:ext cx="4357718" cy="642942"/>
            </a:xfrm>
            <a:prstGeom prst="borderCallout2">
              <a:avLst>
                <a:gd name="adj1" fmla="val 100019"/>
                <a:gd name="adj2" fmla="val 50019"/>
                <a:gd name="adj3" fmla="val 149889"/>
                <a:gd name="adj4" fmla="val 35384"/>
                <a:gd name="adj5" fmla="val 197463"/>
                <a:gd name="adj6" fmla="val 35231"/>
              </a:avLst>
            </a:prstGeom>
            <a:noFill/>
            <a:ln w="28575">
              <a:solidFill>
                <a:srgbClr val="FF0000"/>
              </a:solidFill>
              <a:beve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 sz="1800">
                <a:solidFill>
                  <a:srgbClr val="FF0000"/>
                </a:solidFill>
              </a:endParaRPr>
            </a:p>
          </p:txBody>
        </p:sp>
        <p:sp>
          <p:nvSpPr>
            <p:cNvPr id="36" name="TextBox 6"/>
            <p:cNvSpPr txBox="1">
              <a:spLocks noChangeArrowheads="1"/>
            </p:cNvSpPr>
            <p:nvPr/>
          </p:nvSpPr>
          <p:spPr bwMode="auto">
            <a:xfrm>
              <a:off x="1357322" y="1285884"/>
              <a:ext cx="40358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zh-CN" sz="1800" dirty="0">
                  <a:solidFill>
                    <a:srgbClr val="FF0000"/>
                  </a:solidFill>
                </a:rPr>
                <a:t>3</a:t>
              </a:r>
              <a:endParaRPr lang="zh-CN" altLang="en-US" sz="18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26" name="组合 25"/>
          <p:cNvGrpSpPr/>
          <p:nvPr/>
        </p:nvGrpSpPr>
        <p:grpSpPr bwMode="auto">
          <a:xfrm>
            <a:off x="6231506" y="3725603"/>
            <a:ext cx="974458" cy="1308972"/>
            <a:chOff x="-619748" y="49775"/>
            <a:chExt cx="4360395" cy="1376111"/>
          </a:xfrm>
        </p:grpSpPr>
        <p:sp>
          <p:nvSpPr>
            <p:cNvPr id="33" name="线形标注 2 32"/>
            <p:cNvSpPr/>
            <p:nvPr/>
          </p:nvSpPr>
          <p:spPr bwMode="auto">
            <a:xfrm>
              <a:off x="-619748" y="49775"/>
              <a:ext cx="4360395" cy="830905"/>
            </a:xfrm>
            <a:prstGeom prst="borderCallout2">
              <a:avLst>
                <a:gd name="adj1" fmla="val 100019"/>
                <a:gd name="adj2" fmla="val 50019"/>
                <a:gd name="adj3" fmla="val 149889"/>
                <a:gd name="adj4" fmla="val 35384"/>
                <a:gd name="adj5" fmla="val 197463"/>
                <a:gd name="adj6" fmla="val 35231"/>
              </a:avLst>
            </a:prstGeom>
            <a:noFill/>
            <a:ln w="28575">
              <a:solidFill>
                <a:srgbClr val="FF0000"/>
              </a:solidFill>
              <a:beve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 sz="1800">
                <a:solidFill>
                  <a:srgbClr val="FF0000"/>
                </a:solidFill>
              </a:endParaRPr>
            </a:p>
          </p:txBody>
        </p:sp>
        <p:sp>
          <p:nvSpPr>
            <p:cNvPr id="34" name="TextBox 6"/>
            <p:cNvSpPr txBox="1">
              <a:spLocks noChangeArrowheads="1"/>
            </p:cNvSpPr>
            <p:nvPr/>
          </p:nvSpPr>
          <p:spPr bwMode="auto">
            <a:xfrm>
              <a:off x="794722" y="1143692"/>
              <a:ext cx="403579" cy="282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zh-CN" sz="1800" dirty="0">
                  <a:solidFill>
                    <a:srgbClr val="FF0000"/>
                  </a:solidFill>
                </a:rPr>
                <a:t>2</a:t>
              </a:r>
              <a:endParaRPr lang="zh-CN" altLang="en-US" sz="18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27" name="组合 26"/>
          <p:cNvGrpSpPr/>
          <p:nvPr/>
        </p:nvGrpSpPr>
        <p:grpSpPr bwMode="auto">
          <a:xfrm>
            <a:off x="5824236" y="4494348"/>
            <a:ext cx="723352" cy="1655762"/>
            <a:chOff x="0" y="0"/>
            <a:chExt cx="4357718" cy="1655216"/>
          </a:xfrm>
        </p:grpSpPr>
        <p:sp>
          <p:nvSpPr>
            <p:cNvPr id="31" name="线形标注 2 30"/>
            <p:cNvSpPr/>
            <p:nvPr/>
          </p:nvSpPr>
          <p:spPr bwMode="auto">
            <a:xfrm>
              <a:off x="0" y="0"/>
              <a:ext cx="4357718" cy="642942"/>
            </a:xfrm>
            <a:prstGeom prst="borderCallout2">
              <a:avLst>
                <a:gd name="adj1" fmla="val 100019"/>
                <a:gd name="adj2" fmla="val 50019"/>
                <a:gd name="adj3" fmla="val 149889"/>
                <a:gd name="adj4" fmla="val 35384"/>
                <a:gd name="adj5" fmla="val 197463"/>
                <a:gd name="adj6" fmla="val 35231"/>
              </a:avLst>
            </a:prstGeom>
            <a:noFill/>
            <a:ln w="28575">
              <a:solidFill>
                <a:srgbClr val="FF0000"/>
              </a:solidFill>
              <a:beve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 sz="1800">
                <a:solidFill>
                  <a:srgbClr val="FF0000"/>
                </a:solidFill>
              </a:endParaRPr>
            </a:p>
          </p:txBody>
        </p:sp>
        <p:sp>
          <p:nvSpPr>
            <p:cNvPr id="32" name="TextBox 6"/>
            <p:cNvSpPr txBox="1">
              <a:spLocks noChangeArrowheads="1"/>
            </p:cNvSpPr>
            <p:nvPr/>
          </p:nvSpPr>
          <p:spPr bwMode="auto">
            <a:xfrm>
              <a:off x="1357322" y="1285884"/>
              <a:ext cx="40358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zh-CN" sz="1800" dirty="0">
                  <a:solidFill>
                    <a:srgbClr val="FF0000"/>
                  </a:solidFill>
                </a:rPr>
                <a:t>1</a:t>
              </a:r>
              <a:endParaRPr lang="zh-CN" altLang="en-US" sz="18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28" name="组合 27"/>
          <p:cNvGrpSpPr/>
          <p:nvPr/>
        </p:nvGrpSpPr>
        <p:grpSpPr bwMode="auto">
          <a:xfrm>
            <a:off x="10097257" y="3782142"/>
            <a:ext cx="1747008" cy="2776643"/>
            <a:chOff x="0" y="0"/>
            <a:chExt cx="4357718" cy="1483165"/>
          </a:xfrm>
        </p:grpSpPr>
        <p:sp>
          <p:nvSpPr>
            <p:cNvPr id="29" name="线形标注 2 28"/>
            <p:cNvSpPr/>
            <p:nvPr/>
          </p:nvSpPr>
          <p:spPr bwMode="auto">
            <a:xfrm>
              <a:off x="0" y="0"/>
              <a:ext cx="4357718" cy="642942"/>
            </a:xfrm>
            <a:prstGeom prst="borderCallout2">
              <a:avLst>
                <a:gd name="adj1" fmla="val 100019"/>
                <a:gd name="adj2" fmla="val 50019"/>
                <a:gd name="adj3" fmla="val 149889"/>
                <a:gd name="adj4" fmla="val 35384"/>
                <a:gd name="adj5" fmla="val 197463"/>
                <a:gd name="adj6" fmla="val 35231"/>
              </a:avLst>
            </a:prstGeom>
            <a:noFill/>
            <a:ln w="28575">
              <a:solidFill>
                <a:srgbClr val="FF0000"/>
              </a:solidFill>
              <a:beve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 sz="1800">
                <a:solidFill>
                  <a:srgbClr val="FF0000"/>
                </a:solidFill>
              </a:endParaRPr>
            </a:p>
          </p:txBody>
        </p:sp>
        <p:sp>
          <p:nvSpPr>
            <p:cNvPr id="30" name="TextBox 6"/>
            <p:cNvSpPr txBox="1">
              <a:spLocks noChangeArrowheads="1"/>
            </p:cNvSpPr>
            <p:nvPr/>
          </p:nvSpPr>
          <p:spPr bwMode="auto">
            <a:xfrm>
              <a:off x="1357322" y="1285884"/>
              <a:ext cx="403580" cy="1972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zh-CN" sz="1800" dirty="0">
                  <a:solidFill>
                    <a:srgbClr val="FF0000"/>
                  </a:solidFill>
                </a:rPr>
                <a:t>4</a:t>
              </a:r>
              <a:endParaRPr lang="zh-CN" altLang="en-US" sz="1800" dirty="0">
                <a:solidFill>
                  <a:srgbClr val="FF0000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2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>
          <a:xfrm>
            <a:off x="1233056" y="696995"/>
            <a:ext cx="4114800" cy="563563"/>
          </a:xfrm>
        </p:spPr>
        <p:txBody>
          <a:bodyPr/>
          <a:lstStyle/>
          <a:p>
            <a:r>
              <a:rPr lang="zh-CN" altLang="en-US" dirty="0" smtClean="0"/>
              <a:t>实验</a:t>
            </a:r>
            <a:r>
              <a:rPr lang="zh-CN" altLang="en-US" dirty="0"/>
              <a:t>原理</a:t>
            </a:r>
            <a:endParaRPr lang="en-US" altLang="zh-CN" dirty="0" smtClean="0"/>
          </a:p>
        </p:txBody>
      </p:sp>
      <p:sp>
        <p:nvSpPr>
          <p:cNvPr id="12291" name="Content Placeholder 2"/>
          <p:cNvSpPr>
            <a:spLocks noGrp="1"/>
          </p:cNvSpPr>
          <p:nvPr>
            <p:ph idx="1"/>
          </p:nvPr>
        </p:nvSpPr>
        <p:spPr>
          <a:xfrm>
            <a:off x="285976" y="1511134"/>
            <a:ext cx="5061880" cy="494537"/>
          </a:xfrm>
        </p:spPr>
        <p:txBody>
          <a:bodyPr>
            <a:noAutofit/>
          </a:bodyPr>
          <a:lstStyle/>
          <a:p>
            <a:r>
              <a:rPr lang="zh-CN" altLang="en-US" b="1" dirty="0"/>
              <a:t>函数</a:t>
            </a:r>
            <a:r>
              <a:rPr lang="zh-CN" altLang="en-US" b="1" dirty="0" smtClean="0"/>
              <a:t>信号发生器</a:t>
            </a:r>
            <a:r>
              <a:rPr lang="en-US" altLang="zh-CN" dirty="0" smtClean="0">
                <a:solidFill>
                  <a:srgbClr val="FF0000"/>
                </a:solidFill>
              </a:rPr>
              <a:t>	</a:t>
            </a:r>
            <a:endParaRPr lang="en-US" altLang="zh-CN" dirty="0" smtClean="0">
              <a:solidFill>
                <a:srgbClr val="0070C0"/>
              </a:solidFill>
            </a:endParaRPr>
          </a:p>
          <a:p>
            <a:pPr marL="0" lvl="0" indent="0">
              <a:buClr>
                <a:srgbClr val="0000FF"/>
              </a:buClr>
              <a:buNone/>
            </a:pPr>
            <a:endParaRPr lang="en-US" altLang="zh-CN" dirty="0" smtClean="0"/>
          </a:p>
          <a:p>
            <a:pPr marL="0" lvl="0" indent="0">
              <a:buClr>
                <a:srgbClr val="0000FF"/>
              </a:buClr>
              <a:buNone/>
            </a:pPr>
            <a:endParaRPr lang="en-US" altLang="zh-CN" dirty="0"/>
          </a:p>
          <a:p>
            <a:pPr marL="0" lvl="0" indent="0">
              <a:buClr>
                <a:srgbClr val="0000FF"/>
              </a:buClr>
              <a:buNone/>
            </a:pPr>
            <a:endParaRPr lang="en-US" altLang="zh-CN" dirty="0" smtClean="0"/>
          </a:p>
          <a:p>
            <a:pPr marL="0" lvl="0" indent="0">
              <a:buClr>
                <a:srgbClr val="0000FF"/>
              </a:buClr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b="1" dirty="0" smtClean="0"/>
          </a:p>
          <a:p>
            <a:endParaRPr lang="en-US" altLang="zh-CN" b="1" dirty="0"/>
          </a:p>
          <a:p>
            <a:endParaRPr lang="en-US" altLang="zh-CN" b="1" dirty="0" smtClean="0"/>
          </a:p>
          <a:p>
            <a:endParaRPr lang="en-US" altLang="zh-CN" b="1" dirty="0"/>
          </a:p>
          <a:p>
            <a:endParaRPr lang="en-US" altLang="zh-CN" b="1" dirty="0" smtClean="0"/>
          </a:p>
          <a:p>
            <a:pPr marL="0" indent="0">
              <a:buNone/>
            </a:pPr>
            <a:endParaRPr lang="zh-CN" altLang="en-US" b="1" dirty="0" smtClean="0"/>
          </a:p>
        </p:txBody>
      </p:sp>
      <p:sp>
        <p:nvSpPr>
          <p:cNvPr id="2" name="文本框 1"/>
          <p:cNvSpPr txBox="1"/>
          <p:nvPr/>
        </p:nvSpPr>
        <p:spPr>
          <a:xfrm>
            <a:off x="526181" y="2171331"/>
            <a:ext cx="4879884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rgbClr val="FF0000"/>
                </a:solidFill>
              </a:rPr>
              <a:t>函数</a:t>
            </a:r>
            <a:r>
              <a:rPr lang="zh-CN" altLang="en-US" sz="2800" dirty="0">
                <a:solidFill>
                  <a:srgbClr val="FF0000"/>
                </a:solidFill>
              </a:rPr>
              <a:t>信号发生器</a:t>
            </a:r>
            <a:r>
              <a:rPr lang="zh-CN" altLang="en-US" sz="2800" dirty="0"/>
              <a:t>又称为信号发生器（</a:t>
            </a:r>
            <a:r>
              <a:rPr lang="en-US" altLang="zh-CN" sz="2800" dirty="0"/>
              <a:t>signal generator)</a:t>
            </a:r>
            <a:r>
              <a:rPr lang="zh-CN" altLang="en-US" sz="2800" dirty="0"/>
              <a:t>或信号源</a:t>
            </a:r>
            <a:r>
              <a:rPr lang="en-US" altLang="zh-CN" sz="2800" dirty="0"/>
              <a:t>(signal source) </a:t>
            </a:r>
            <a:r>
              <a:rPr lang="zh-CN" altLang="en-US" sz="2800" dirty="0"/>
              <a:t>，是用来产生各种电子信号的仪器，在生产实践和科技领域中有着广泛的应用。 </a:t>
            </a:r>
          </a:p>
          <a:p>
            <a:endParaRPr lang="zh-CN" altLang="en-US" sz="2800" dirty="0"/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51" t="1617" r="19664" b="708"/>
          <a:stretch>
            <a:fillRect/>
          </a:stretch>
        </p:blipFill>
        <p:spPr>
          <a:xfrm rot="16200000">
            <a:off x="7521080" y="327994"/>
            <a:ext cx="2743569" cy="609892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2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>
          <a:xfrm>
            <a:off x="1233056" y="696995"/>
            <a:ext cx="4114800" cy="563563"/>
          </a:xfrm>
        </p:spPr>
        <p:txBody>
          <a:bodyPr/>
          <a:lstStyle/>
          <a:p>
            <a:r>
              <a:rPr lang="zh-CN" altLang="en-US" dirty="0" smtClean="0"/>
              <a:t>实验</a:t>
            </a:r>
            <a:r>
              <a:rPr lang="zh-CN" altLang="en-US" dirty="0"/>
              <a:t>原理</a:t>
            </a:r>
            <a:endParaRPr lang="en-US" altLang="zh-CN" dirty="0" smtClean="0"/>
          </a:p>
        </p:txBody>
      </p:sp>
      <p:sp>
        <p:nvSpPr>
          <p:cNvPr id="12291" name="Content Placeholder 2"/>
          <p:cNvSpPr>
            <a:spLocks noGrp="1"/>
          </p:cNvSpPr>
          <p:nvPr>
            <p:ph idx="1"/>
          </p:nvPr>
        </p:nvSpPr>
        <p:spPr>
          <a:xfrm>
            <a:off x="285976" y="1511134"/>
            <a:ext cx="4838474" cy="494537"/>
          </a:xfrm>
        </p:spPr>
        <p:txBody>
          <a:bodyPr>
            <a:noAutofit/>
          </a:bodyPr>
          <a:lstStyle/>
          <a:p>
            <a:r>
              <a:rPr lang="zh-CN" altLang="en-US" b="1" dirty="0"/>
              <a:t>函数</a:t>
            </a:r>
            <a:r>
              <a:rPr lang="zh-CN" altLang="en-US" b="1" dirty="0" smtClean="0"/>
              <a:t>信号发生器面板介绍</a:t>
            </a:r>
            <a:r>
              <a:rPr lang="en-US" altLang="zh-CN" dirty="0" smtClean="0">
                <a:solidFill>
                  <a:srgbClr val="FF0000"/>
                </a:solidFill>
              </a:rPr>
              <a:t>	</a:t>
            </a:r>
            <a:endParaRPr lang="en-US" altLang="zh-CN" dirty="0" smtClean="0">
              <a:solidFill>
                <a:srgbClr val="0070C0"/>
              </a:solidFill>
            </a:endParaRPr>
          </a:p>
          <a:p>
            <a:pPr marL="0" lvl="0" indent="0">
              <a:buClr>
                <a:srgbClr val="0000FF"/>
              </a:buClr>
              <a:buNone/>
            </a:pPr>
            <a:endParaRPr lang="en-US" altLang="zh-CN" dirty="0" smtClean="0"/>
          </a:p>
          <a:p>
            <a:pPr marL="0" lvl="0" indent="0">
              <a:buClr>
                <a:srgbClr val="0000FF"/>
              </a:buClr>
              <a:buNone/>
            </a:pPr>
            <a:endParaRPr lang="en-US" altLang="zh-CN" dirty="0"/>
          </a:p>
          <a:p>
            <a:pPr marL="0" lvl="0" indent="0">
              <a:buClr>
                <a:srgbClr val="0000FF"/>
              </a:buClr>
              <a:buNone/>
            </a:pPr>
            <a:endParaRPr lang="en-US" altLang="zh-CN" dirty="0" smtClean="0"/>
          </a:p>
          <a:p>
            <a:pPr marL="0" lvl="0" indent="0">
              <a:buClr>
                <a:srgbClr val="0000FF"/>
              </a:buClr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b="1" dirty="0" smtClean="0"/>
          </a:p>
          <a:p>
            <a:endParaRPr lang="en-US" altLang="zh-CN" b="1" dirty="0"/>
          </a:p>
          <a:p>
            <a:endParaRPr lang="en-US" altLang="zh-CN" b="1" dirty="0" smtClean="0"/>
          </a:p>
          <a:p>
            <a:endParaRPr lang="en-US" altLang="zh-CN" b="1" dirty="0"/>
          </a:p>
          <a:p>
            <a:endParaRPr lang="en-US" altLang="zh-CN" b="1" dirty="0" smtClean="0"/>
          </a:p>
          <a:p>
            <a:pPr marL="0" indent="0">
              <a:buNone/>
            </a:pPr>
            <a:endParaRPr lang="zh-CN" altLang="en-US" b="1" dirty="0" smtClean="0"/>
          </a:p>
        </p:txBody>
      </p:sp>
      <p:sp>
        <p:nvSpPr>
          <p:cNvPr id="2" name="文本框 1"/>
          <p:cNvSpPr txBox="1"/>
          <p:nvPr/>
        </p:nvSpPr>
        <p:spPr>
          <a:xfrm>
            <a:off x="285976" y="2172545"/>
            <a:ext cx="7772400" cy="362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</a:pPr>
            <a:r>
              <a:rPr lang="zh-CN" altLang="en-US" sz="2800" kern="0" dirty="0">
                <a:latin typeface="+mn-ea"/>
              </a:rPr>
              <a:t>右</a:t>
            </a:r>
            <a:r>
              <a:rPr lang="zh-CN" altLang="en-US" sz="2800" kern="0" dirty="0" smtClean="0">
                <a:latin typeface="+mn-ea"/>
              </a:rPr>
              <a:t>图所示为函数信号发生器，</a:t>
            </a:r>
            <a:endParaRPr lang="en-US" altLang="zh-CN" sz="2800" kern="0" dirty="0" smtClean="0">
              <a:latin typeface="+mn-ea"/>
            </a:endParaRPr>
          </a:p>
          <a:p>
            <a:pPr lv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</a:pPr>
            <a:r>
              <a:rPr lang="zh-CN" altLang="en-US" sz="2800" kern="0" dirty="0" smtClean="0">
                <a:latin typeface="+mn-ea"/>
              </a:rPr>
              <a:t>其中对应序号按钮的含义如下：</a:t>
            </a:r>
            <a:endParaRPr lang="en-US" altLang="zh-CN" sz="2800" kern="0" dirty="0" smtClean="0">
              <a:latin typeface="+mn-ea"/>
            </a:endParaRPr>
          </a:p>
          <a:p>
            <a:pPr lv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</a:pPr>
            <a:r>
              <a:rPr lang="en-US" altLang="zh-CN" sz="2800" kern="0" dirty="0" smtClean="0">
                <a:solidFill>
                  <a:srgbClr val="FF0000"/>
                </a:solidFill>
                <a:latin typeface="+mn-ea"/>
              </a:rPr>
              <a:t>1.</a:t>
            </a:r>
            <a:r>
              <a:rPr lang="zh-CN" altLang="en-US" sz="2800" kern="0" dirty="0" smtClean="0">
                <a:solidFill>
                  <a:srgbClr val="FF0000"/>
                </a:solidFill>
                <a:latin typeface="+mn-ea"/>
              </a:rPr>
              <a:t>电源</a:t>
            </a:r>
            <a:endParaRPr lang="en-US" altLang="zh-CN" sz="2800" kern="0" dirty="0" smtClean="0">
              <a:solidFill>
                <a:srgbClr val="FF0000"/>
              </a:solidFill>
              <a:latin typeface="+mn-ea"/>
            </a:endParaRPr>
          </a:p>
          <a:p>
            <a:pPr lv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</a:pPr>
            <a:r>
              <a:rPr lang="en-US" altLang="zh-CN" sz="2800" kern="0" dirty="0" smtClean="0">
                <a:solidFill>
                  <a:srgbClr val="FF0000"/>
                </a:solidFill>
                <a:latin typeface="+mn-ea"/>
              </a:rPr>
              <a:t>2.</a:t>
            </a:r>
            <a:r>
              <a:rPr lang="zh-CN" altLang="en-US" sz="2800" kern="0" dirty="0">
                <a:solidFill>
                  <a:srgbClr val="FF0000"/>
                </a:solidFill>
                <a:latin typeface="+mn-ea"/>
              </a:rPr>
              <a:t>波形</a:t>
            </a:r>
            <a:endParaRPr lang="zh-CN" altLang="en-US" sz="2800" kern="0" dirty="0" smtClean="0">
              <a:solidFill>
                <a:srgbClr val="FF0000"/>
              </a:solidFill>
              <a:latin typeface="+mn-ea"/>
            </a:endParaRPr>
          </a:p>
          <a:p>
            <a:pPr lv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</a:pPr>
            <a:r>
              <a:rPr lang="en-US" altLang="zh-CN" sz="2800" kern="0" dirty="0" smtClean="0">
                <a:solidFill>
                  <a:srgbClr val="FF0000"/>
                </a:solidFill>
                <a:latin typeface="+mn-ea"/>
              </a:rPr>
              <a:t>3.</a:t>
            </a:r>
            <a:r>
              <a:rPr lang="zh-CN" altLang="en-US" sz="2800" kern="0" dirty="0">
                <a:solidFill>
                  <a:srgbClr val="FF0000"/>
                </a:solidFill>
                <a:latin typeface="+mn-ea"/>
              </a:rPr>
              <a:t>模式</a:t>
            </a:r>
          </a:p>
          <a:p>
            <a:pPr lv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</a:pPr>
            <a:r>
              <a:rPr lang="en-US" altLang="zh-CN" sz="2800" kern="0" dirty="0" smtClean="0">
                <a:solidFill>
                  <a:srgbClr val="FF0000"/>
                </a:solidFill>
                <a:latin typeface="+mn-ea"/>
              </a:rPr>
              <a:t>4.</a:t>
            </a:r>
            <a:r>
              <a:rPr lang="zh-CN" altLang="en-US" sz="2800" kern="0" dirty="0" smtClean="0">
                <a:solidFill>
                  <a:srgbClr val="FF0000"/>
                </a:solidFill>
                <a:latin typeface="+mn-ea"/>
              </a:rPr>
              <a:t>频率及幅值</a:t>
            </a:r>
            <a:endParaRPr lang="en-US" altLang="zh-CN" sz="2800" kern="0" dirty="0" smtClean="0">
              <a:solidFill>
                <a:srgbClr val="FF0000"/>
              </a:solidFill>
              <a:latin typeface="+mn-ea"/>
            </a:endParaRPr>
          </a:p>
          <a:p>
            <a:pPr lv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</a:pPr>
            <a:r>
              <a:rPr lang="en-US" altLang="zh-CN" sz="2800" kern="0" dirty="0" smtClean="0">
                <a:solidFill>
                  <a:srgbClr val="FF0000"/>
                </a:solidFill>
                <a:latin typeface="+mn-ea"/>
              </a:rPr>
              <a:t>5.</a:t>
            </a:r>
            <a:r>
              <a:rPr lang="zh-CN" altLang="en-US" sz="2800" kern="0" dirty="0" smtClean="0">
                <a:solidFill>
                  <a:srgbClr val="FF0000"/>
                </a:solidFill>
                <a:latin typeface="+mn-ea"/>
              </a:rPr>
              <a:t>输出接口</a:t>
            </a:r>
          </a:p>
        </p:txBody>
      </p:sp>
      <p:sp>
        <p:nvSpPr>
          <p:cNvPr id="37" name="TextBox 12"/>
          <p:cNvSpPr txBox="1">
            <a:spLocks noChangeArrowheads="1"/>
          </p:cNvSpPr>
          <p:nvPr/>
        </p:nvSpPr>
        <p:spPr bwMode="auto">
          <a:xfrm>
            <a:off x="11614524" y="5069982"/>
            <a:ext cx="121613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1800" dirty="0">
              <a:solidFill>
                <a:srgbClr val="FF0000"/>
              </a:solidFill>
            </a:endParaRPr>
          </a:p>
        </p:txBody>
      </p:sp>
      <p:pic>
        <p:nvPicPr>
          <p:cNvPr id="44" name="图片 4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51" t="1617" r="19664" b="708"/>
          <a:stretch>
            <a:fillRect/>
          </a:stretch>
        </p:blipFill>
        <p:spPr>
          <a:xfrm rot="16200000">
            <a:off x="7324251" y="1434068"/>
            <a:ext cx="2198256" cy="4886699"/>
          </a:xfrm>
          <a:prstGeom prst="rect">
            <a:avLst/>
          </a:prstGeom>
        </p:spPr>
      </p:pic>
      <p:grpSp>
        <p:nvGrpSpPr>
          <p:cNvPr id="45" name="组合 44"/>
          <p:cNvGrpSpPr/>
          <p:nvPr/>
        </p:nvGrpSpPr>
        <p:grpSpPr bwMode="auto">
          <a:xfrm>
            <a:off x="8616561" y="2006485"/>
            <a:ext cx="521782" cy="2198257"/>
            <a:chOff x="0" y="-980638"/>
            <a:chExt cx="521782" cy="2480826"/>
          </a:xfrm>
        </p:grpSpPr>
        <p:sp>
          <p:nvSpPr>
            <p:cNvPr id="58" name="线形标注 2 57"/>
            <p:cNvSpPr/>
            <p:nvPr/>
          </p:nvSpPr>
          <p:spPr bwMode="auto">
            <a:xfrm>
              <a:off x="0" y="1"/>
              <a:ext cx="418089" cy="1500187"/>
            </a:xfrm>
            <a:prstGeom prst="borderCallout2">
              <a:avLst>
                <a:gd name="adj1" fmla="val -3417"/>
                <a:gd name="adj2" fmla="val 46995"/>
                <a:gd name="adj3" fmla="val -47745"/>
                <a:gd name="adj4" fmla="val 47472"/>
                <a:gd name="adj5" fmla="val -49073"/>
                <a:gd name="adj6" fmla="val 42859"/>
              </a:avLst>
            </a:prstGeom>
            <a:noFill/>
            <a:ln w="28575">
              <a:solidFill>
                <a:srgbClr val="FF0000"/>
              </a:solidFill>
              <a:beve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 sz="1800">
                <a:solidFill>
                  <a:srgbClr val="FF0000"/>
                </a:solidFill>
              </a:endParaRPr>
            </a:p>
          </p:txBody>
        </p:sp>
        <p:sp>
          <p:nvSpPr>
            <p:cNvPr id="59" name="TextBox 10"/>
            <p:cNvSpPr txBox="1">
              <a:spLocks noChangeArrowheads="1"/>
            </p:cNvSpPr>
            <p:nvPr/>
          </p:nvSpPr>
          <p:spPr bwMode="auto">
            <a:xfrm>
              <a:off x="209044" y="-980638"/>
              <a:ext cx="312738" cy="4168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zh-CN" sz="1800" dirty="0" smtClean="0">
                  <a:solidFill>
                    <a:srgbClr val="FF0000"/>
                  </a:solidFill>
                </a:rPr>
                <a:t>2</a:t>
              </a:r>
              <a:endParaRPr lang="zh-CN" altLang="en-US" sz="18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46" name="组合 45"/>
          <p:cNvGrpSpPr/>
          <p:nvPr/>
        </p:nvGrpSpPr>
        <p:grpSpPr bwMode="auto">
          <a:xfrm>
            <a:off x="6048189" y="4630096"/>
            <a:ext cx="1644440" cy="692942"/>
            <a:chOff x="1" y="285751"/>
            <a:chExt cx="1644440" cy="692942"/>
          </a:xfrm>
        </p:grpSpPr>
        <p:sp>
          <p:nvSpPr>
            <p:cNvPr id="56" name="线形标注 2 55"/>
            <p:cNvSpPr/>
            <p:nvPr/>
          </p:nvSpPr>
          <p:spPr bwMode="auto">
            <a:xfrm>
              <a:off x="1" y="285751"/>
              <a:ext cx="648796" cy="324162"/>
            </a:xfrm>
            <a:prstGeom prst="borderCallout2">
              <a:avLst>
                <a:gd name="adj1" fmla="val 48301"/>
                <a:gd name="adj2" fmla="val 101398"/>
                <a:gd name="adj3" fmla="val 46454"/>
                <a:gd name="adj4" fmla="val 171394"/>
                <a:gd name="adj5" fmla="val 119276"/>
                <a:gd name="adj6" fmla="val 193066"/>
              </a:avLst>
            </a:prstGeom>
            <a:noFill/>
            <a:ln w="28575">
              <a:solidFill>
                <a:srgbClr val="FF0000"/>
              </a:solidFill>
              <a:beve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 sz="1800">
                <a:solidFill>
                  <a:srgbClr val="FF0000"/>
                </a:solidFill>
              </a:endParaRPr>
            </a:p>
          </p:txBody>
        </p:sp>
        <p:sp>
          <p:nvSpPr>
            <p:cNvPr id="57" name="TextBox 6"/>
            <p:cNvSpPr txBox="1">
              <a:spLocks noChangeArrowheads="1"/>
            </p:cNvSpPr>
            <p:nvPr/>
          </p:nvSpPr>
          <p:spPr bwMode="auto">
            <a:xfrm>
              <a:off x="1117621" y="609361"/>
              <a:ext cx="52682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zh-CN" sz="1800" dirty="0">
                  <a:solidFill>
                    <a:srgbClr val="FF0000"/>
                  </a:solidFill>
                </a:rPr>
                <a:t>1</a:t>
              </a:r>
              <a:endParaRPr lang="zh-CN" altLang="en-US" sz="18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47" name="组合 46"/>
          <p:cNvGrpSpPr/>
          <p:nvPr/>
        </p:nvGrpSpPr>
        <p:grpSpPr bwMode="auto">
          <a:xfrm>
            <a:off x="9034649" y="1969048"/>
            <a:ext cx="1141413" cy="1216897"/>
            <a:chOff x="0" y="328655"/>
            <a:chExt cx="500062" cy="1204915"/>
          </a:xfrm>
        </p:grpSpPr>
        <p:sp>
          <p:nvSpPr>
            <p:cNvPr id="54" name="线形标注 2 53"/>
            <p:cNvSpPr/>
            <p:nvPr/>
          </p:nvSpPr>
          <p:spPr bwMode="auto">
            <a:xfrm>
              <a:off x="0" y="1176383"/>
              <a:ext cx="500062" cy="357187"/>
            </a:xfrm>
            <a:prstGeom prst="borderCallout2">
              <a:avLst>
                <a:gd name="adj1" fmla="val -4894"/>
                <a:gd name="adj2" fmla="val 46778"/>
                <a:gd name="adj3" fmla="val -81831"/>
                <a:gd name="adj4" fmla="val 47069"/>
                <a:gd name="adj5" fmla="val -130355"/>
                <a:gd name="adj6" fmla="val 46344"/>
              </a:avLst>
            </a:prstGeom>
            <a:noFill/>
            <a:ln w="28575">
              <a:solidFill>
                <a:srgbClr val="FF0000"/>
              </a:solidFill>
              <a:beve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 sz="1800">
                <a:solidFill>
                  <a:srgbClr val="FF0000"/>
                </a:solidFill>
              </a:endParaRPr>
            </a:p>
          </p:txBody>
        </p:sp>
        <p:sp>
          <p:nvSpPr>
            <p:cNvPr id="55" name="TextBox 8"/>
            <p:cNvSpPr txBox="1">
              <a:spLocks noChangeArrowheads="1"/>
            </p:cNvSpPr>
            <p:nvPr/>
          </p:nvSpPr>
          <p:spPr bwMode="auto">
            <a:xfrm>
              <a:off x="169502" y="328655"/>
              <a:ext cx="312738" cy="369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zh-CN" sz="1800" dirty="0" smtClean="0">
                  <a:solidFill>
                    <a:srgbClr val="FF0000"/>
                  </a:solidFill>
                </a:rPr>
                <a:t>3</a:t>
              </a:r>
              <a:endParaRPr lang="zh-CN" altLang="en-US" sz="18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48" name="组合 47"/>
          <p:cNvGrpSpPr/>
          <p:nvPr/>
        </p:nvGrpSpPr>
        <p:grpSpPr bwMode="auto">
          <a:xfrm>
            <a:off x="9074573" y="3231976"/>
            <a:ext cx="2860441" cy="393329"/>
            <a:chOff x="0" y="1176383"/>
            <a:chExt cx="1253181" cy="389456"/>
          </a:xfrm>
        </p:grpSpPr>
        <p:sp>
          <p:nvSpPr>
            <p:cNvPr id="52" name="线形标注 2 51"/>
            <p:cNvSpPr/>
            <p:nvPr/>
          </p:nvSpPr>
          <p:spPr bwMode="auto">
            <a:xfrm>
              <a:off x="0" y="1176383"/>
              <a:ext cx="349036" cy="357187"/>
            </a:xfrm>
            <a:prstGeom prst="borderCallout2">
              <a:avLst>
                <a:gd name="adj1" fmla="val -4894"/>
                <a:gd name="adj2" fmla="val 46778"/>
                <a:gd name="adj3" fmla="val 105638"/>
                <a:gd name="adj4" fmla="val 253903"/>
                <a:gd name="adj5" fmla="val 102001"/>
                <a:gd name="adj6" fmla="val 284263"/>
              </a:avLst>
            </a:prstGeom>
            <a:noFill/>
            <a:ln w="28575">
              <a:solidFill>
                <a:srgbClr val="FF0000"/>
              </a:solidFill>
              <a:beve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 sz="1800">
                <a:solidFill>
                  <a:srgbClr val="FF0000"/>
                </a:solidFill>
              </a:endParaRPr>
            </a:p>
          </p:txBody>
        </p:sp>
        <p:sp>
          <p:nvSpPr>
            <p:cNvPr id="53" name="TextBox 8"/>
            <p:cNvSpPr txBox="1">
              <a:spLocks noChangeArrowheads="1"/>
            </p:cNvSpPr>
            <p:nvPr/>
          </p:nvSpPr>
          <p:spPr bwMode="auto">
            <a:xfrm>
              <a:off x="940443" y="1195952"/>
              <a:ext cx="312738" cy="369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zh-CN" sz="1800" dirty="0" smtClean="0">
                  <a:solidFill>
                    <a:srgbClr val="FF0000"/>
                  </a:solidFill>
                </a:rPr>
                <a:t>4</a:t>
              </a:r>
              <a:endParaRPr lang="zh-CN" altLang="en-US" sz="18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49" name="组合 48"/>
          <p:cNvGrpSpPr/>
          <p:nvPr/>
        </p:nvGrpSpPr>
        <p:grpSpPr bwMode="auto">
          <a:xfrm>
            <a:off x="8665350" y="4430822"/>
            <a:ext cx="3041658" cy="1351288"/>
            <a:chOff x="-1" y="0"/>
            <a:chExt cx="3041658" cy="1351288"/>
          </a:xfrm>
        </p:grpSpPr>
        <p:sp>
          <p:nvSpPr>
            <p:cNvPr id="50" name="线形标注 2 49"/>
            <p:cNvSpPr/>
            <p:nvPr/>
          </p:nvSpPr>
          <p:spPr bwMode="auto">
            <a:xfrm>
              <a:off x="-1" y="0"/>
              <a:ext cx="1510711" cy="642863"/>
            </a:xfrm>
            <a:prstGeom prst="borderCallout2">
              <a:avLst>
                <a:gd name="adj1" fmla="val 101106"/>
                <a:gd name="adj2" fmla="val 49449"/>
                <a:gd name="adj3" fmla="val 138370"/>
                <a:gd name="adj4" fmla="val 82042"/>
                <a:gd name="adj5" fmla="val 138250"/>
                <a:gd name="adj6" fmla="val 111454"/>
              </a:avLst>
            </a:prstGeom>
            <a:noFill/>
            <a:ln w="28575">
              <a:solidFill>
                <a:srgbClr val="FF0000"/>
              </a:solidFill>
              <a:beve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 sz="1800">
                <a:solidFill>
                  <a:srgbClr val="FF0000"/>
                </a:solidFill>
              </a:endParaRPr>
            </a:p>
          </p:txBody>
        </p:sp>
        <p:sp>
          <p:nvSpPr>
            <p:cNvPr id="51" name="TextBox 12"/>
            <p:cNvSpPr txBox="1">
              <a:spLocks noChangeArrowheads="1"/>
            </p:cNvSpPr>
            <p:nvPr/>
          </p:nvSpPr>
          <p:spPr bwMode="auto">
            <a:xfrm>
              <a:off x="1470032" y="981400"/>
              <a:ext cx="1571625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zh-CN" sz="1800" dirty="0" smtClean="0">
                  <a:solidFill>
                    <a:srgbClr val="FF0000"/>
                  </a:solidFill>
                </a:rPr>
                <a:t>5</a:t>
              </a:r>
              <a:endParaRPr lang="zh-CN" altLang="en-US" sz="1800" dirty="0">
                <a:solidFill>
                  <a:srgbClr val="FF0000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2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0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cover"/>
</p:tagLst>
</file>

<file path=ppt/theme/theme1.xml><?xml version="1.0" encoding="utf-8"?>
<a:theme xmlns:a="http://schemas.openxmlformats.org/drawingml/2006/main" name="1_默认设计模板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Times New Roman"/>
        <a:ea typeface="微软雅黑"/>
        <a:cs typeface=""/>
      </a:majorFont>
      <a:minorFont>
        <a:latin typeface="Times New Roman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2225" cap="flat" cmpd="sng" algn="ctr">
          <a:noFill/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ctr" anchorCtr="0" compatLnSpc="1"/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 typeface="Wingdings" panose="05000000000000000000" pitchFamily="2" charset="2"/>
          <a:buNone/>
          <a:defRPr kumimoji="1" lang="zh-CN" altLang="en-US" sz="20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宋体" panose="02010600030101010101" pitchFamily="2" charset="-122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2225" cap="flat" cmpd="sng" algn="ctr">
          <a:noFill/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ctr" anchorCtr="0" compatLnSpc="1"/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 typeface="Wingdings" panose="05000000000000000000" pitchFamily="2" charset="2"/>
          <a:buNone/>
          <a:defRPr kumimoji="1" lang="zh-CN" altLang="en-US" sz="20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宋体" panose="02010600030101010101" pitchFamily="2" charset="-122"/>
            <a:ea typeface="宋体" panose="02010600030101010101" pitchFamily="2" charset="-122"/>
          </a:defRPr>
        </a:defPPr>
      </a:lstStyle>
    </a:lnDef>
  </a:objectDefaults>
  <a:extraClrSchemeLst>
    <a:extraClrScheme>
      <a:clrScheme name="1_默认设计模板 1">
        <a:dk1>
          <a:srgbClr val="000000"/>
        </a:dk1>
        <a:lt1>
          <a:srgbClr val="FFFFFF"/>
        </a:lt1>
        <a:dk2>
          <a:srgbClr val="233DA9"/>
        </a:dk2>
        <a:lt2>
          <a:srgbClr val="DDDDDD"/>
        </a:lt2>
        <a:accent1>
          <a:srgbClr val="65AAE9"/>
        </a:accent1>
        <a:accent2>
          <a:srgbClr val="B2B2B2"/>
        </a:accent2>
        <a:accent3>
          <a:srgbClr val="FFFFFF"/>
        </a:accent3>
        <a:accent4>
          <a:srgbClr val="000000"/>
        </a:accent4>
        <a:accent5>
          <a:srgbClr val="B8D2F2"/>
        </a:accent5>
        <a:accent6>
          <a:srgbClr val="A1A1A1"/>
        </a:accent6>
        <a:hlink>
          <a:srgbClr val="7DA0D3"/>
        </a:hlink>
        <a:folHlink>
          <a:srgbClr val="B2E385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2">
        <a:dk1>
          <a:srgbClr val="000000"/>
        </a:dk1>
        <a:lt1>
          <a:srgbClr val="FFFFFF"/>
        </a:lt1>
        <a:dk2>
          <a:srgbClr val="632769"/>
        </a:dk2>
        <a:lt2>
          <a:srgbClr val="DDDDDD"/>
        </a:lt2>
        <a:accent1>
          <a:srgbClr val="8B8DE1"/>
        </a:accent1>
        <a:accent2>
          <a:srgbClr val="FF997D"/>
        </a:accent2>
        <a:accent3>
          <a:srgbClr val="FFFFFF"/>
        </a:accent3>
        <a:accent4>
          <a:srgbClr val="000000"/>
        </a:accent4>
        <a:accent5>
          <a:srgbClr val="C4C5EE"/>
        </a:accent5>
        <a:accent6>
          <a:srgbClr val="E78A71"/>
        </a:accent6>
        <a:hlink>
          <a:srgbClr val="58AFD2"/>
        </a:hlink>
        <a:folHlink>
          <a:srgbClr val="BFDF6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3">
        <a:dk1>
          <a:srgbClr val="000000"/>
        </a:dk1>
        <a:lt1>
          <a:srgbClr val="FFFFFF"/>
        </a:lt1>
        <a:dk2>
          <a:srgbClr val="37737F"/>
        </a:dk2>
        <a:lt2>
          <a:srgbClr val="DDDDDD"/>
        </a:lt2>
        <a:accent1>
          <a:srgbClr val="52BCB2"/>
        </a:accent1>
        <a:accent2>
          <a:srgbClr val="E0A56A"/>
        </a:accent2>
        <a:accent3>
          <a:srgbClr val="FFFFFF"/>
        </a:accent3>
        <a:accent4>
          <a:srgbClr val="000000"/>
        </a:accent4>
        <a:accent5>
          <a:srgbClr val="B3DAD5"/>
        </a:accent5>
        <a:accent6>
          <a:srgbClr val="CB955F"/>
        </a:accent6>
        <a:hlink>
          <a:srgbClr val="A0C264"/>
        </a:hlink>
        <a:folHlink>
          <a:srgbClr val="DCDC24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默认设计模板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Times New Roman"/>
        <a:ea typeface="微软雅黑"/>
        <a:cs typeface=""/>
      </a:majorFont>
      <a:minorFont>
        <a:latin typeface="Times New Roman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2225" cap="flat" cmpd="sng" algn="ctr">
          <a:noFill/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ctr" anchorCtr="0" compatLnSpc="1"/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 typeface="Wingdings" panose="05000000000000000000" pitchFamily="2" charset="2"/>
          <a:buNone/>
          <a:defRPr kumimoji="1" lang="zh-CN" altLang="en-US" sz="20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宋体" panose="02010600030101010101" pitchFamily="2" charset="-122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2225" cap="flat" cmpd="sng" algn="ctr">
          <a:noFill/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ctr" anchorCtr="0" compatLnSpc="1"/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 typeface="Wingdings" panose="05000000000000000000" pitchFamily="2" charset="2"/>
          <a:buNone/>
          <a:defRPr kumimoji="1" lang="zh-CN" altLang="en-US" sz="20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宋体" panose="02010600030101010101" pitchFamily="2" charset="-122"/>
            <a:ea typeface="宋体" panose="02010600030101010101" pitchFamily="2" charset="-122"/>
          </a:defRPr>
        </a:defPPr>
      </a:lstStyle>
    </a:lnDef>
  </a:objectDefaults>
  <a:extraClrSchemeLst>
    <a:extraClrScheme>
      <a:clrScheme name="1_默认设计模板 1">
        <a:dk1>
          <a:srgbClr val="000000"/>
        </a:dk1>
        <a:lt1>
          <a:srgbClr val="FFFFFF"/>
        </a:lt1>
        <a:dk2>
          <a:srgbClr val="233DA9"/>
        </a:dk2>
        <a:lt2>
          <a:srgbClr val="DDDDDD"/>
        </a:lt2>
        <a:accent1>
          <a:srgbClr val="65AAE9"/>
        </a:accent1>
        <a:accent2>
          <a:srgbClr val="B2B2B2"/>
        </a:accent2>
        <a:accent3>
          <a:srgbClr val="FFFFFF"/>
        </a:accent3>
        <a:accent4>
          <a:srgbClr val="000000"/>
        </a:accent4>
        <a:accent5>
          <a:srgbClr val="B8D2F2"/>
        </a:accent5>
        <a:accent6>
          <a:srgbClr val="A1A1A1"/>
        </a:accent6>
        <a:hlink>
          <a:srgbClr val="7DA0D3"/>
        </a:hlink>
        <a:folHlink>
          <a:srgbClr val="B2E385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2">
        <a:dk1>
          <a:srgbClr val="000000"/>
        </a:dk1>
        <a:lt1>
          <a:srgbClr val="FFFFFF"/>
        </a:lt1>
        <a:dk2>
          <a:srgbClr val="632769"/>
        </a:dk2>
        <a:lt2>
          <a:srgbClr val="DDDDDD"/>
        </a:lt2>
        <a:accent1>
          <a:srgbClr val="8B8DE1"/>
        </a:accent1>
        <a:accent2>
          <a:srgbClr val="FF997D"/>
        </a:accent2>
        <a:accent3>
          <a:srgbClr val="FFFFFF"/>
        </a:accent3>
        <a:accent4>
          <a:srgbClr val="000000"/>
        </a:accent4>
        <a:accent5>
          <a:srgbClr val="C4C5EE"/>
        </a:accent5>
        <a:accent6>
          <a:srgbClr val="E78A71"/>
        </a:accent6>
        <a:hlink>
          <a:srgbClr val="58AFD2"/>
        </a:hlink>
        <a:folHlink>
          <a:srgbClr val="BFDF6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3">
        <a:dk1>
          <a:srgbClr val="000000"/>
        </a:dk1>
        <a:lt1>
          <a:srgbClr val="FFFFFF"/>
        </a:lt1>
        <a:dk2>
          <a:srgbClr val="37737F"/>
        </a:dk2>
        <a:lt2>
          <a:srgbClr val="DDDDDD"/>
        </a:lt2>
        <a:accent1>
          <a:srgbClr val="52BCB2"/>
        </a:accent1>
        <a:accent2>
          <a:srgbClr val="E0A56A"/>
        </a:accent2>
        <a:accent3>
          <a:srgbClr val="FFFFFF"/>
        </a:accent3>
        <a:accent4>
          <a:srgbClr val="000000"/>
        </a:accent4>
        <a:accent5>
          <a:srgbClr val="B3DAD5"/>
        </a:accent5>
        <a:accent6>
          <a:srgbClr val="CB955F"/>
        </a:accent6>
        <a:hlink>
          <a:srgbClr val="A0C264"/>
        </a:hlink>
        <a:folHlink>
          <a:srgbClr val="DCDC24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827</Words>
  <Application>Microsoft Office PowerPoint</Application>
  <PresentationFormat>宽屏</PresentationFormat>
  <Paragraphs>227</Paragraphs>
  <Slides>18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7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8" baseType="lpstr">
      <vt:lpstr>宋体</vt:lpstr>
      <vt:lpstr>微软雅黑</vt:lpstr>
      <vt:lpstr>Arial</vt:lpstr>
      <vt:lpstr>Cambria Math</vt:lpstr>
      <vt:lpstr>Times New Roman</vt:lpstr>
      <vt:lpstr>Verdana</vt:lpstr>
      <vt:lpstr>Wingdings</vt:lpstr>
      <vt:lpstr>1_默认设计模板</vt:lpstr>
      <vt:lpstr>2_默认设计模板</vt:lpstr>
      <vt:lpstr>Image</vt:lpstr>
      <vt:lpstr>实验一 仪器使用以及集成门电路                   逻辑功能测试</vt:lpstr>
      <vt:lpstr>实验注意事项</vt:lpstr>
      <vt:lpstr>实验目的</vt:lpstr>
      <vt:lpstr>实验原理</vt:lpstr>
      <vt:lpstr>实验原理</vt:lpstr>
      <vt:lpstr>实验原理</vt:lpstr>
      <vt:lpstr>实验原理</vt:lpstr>
      <vt:lpstr>实验原理</vt:lpstr>
      <vt:lpstr>实验原理</vt:lpstr>
      <vt:lpstr>实验原理</vt:lpstr>
      <vt:lpstr>实验原理</vt:lpstr>
      <vt:lpstr>实验原理</vt:lpstr>
      <vt:lpstr>实验原理</vt:lpstr>
      <vt:lpstr>实验内容</vt:lpstr>
      <vt:lpstr>实验任务</vt:lpstr>
      <vt:lpstr>实验任务</vt:lpstr>
      <vt:lpstr>实验报告要求</vt:lpstr>
      <vt:lpstr>谢谢观赏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实验四 集成触发器功能测试</dc:title>
  <dc:creator>王龙军</dc:creator>
  <cp:lastModifiedBy>秦 凡</cp:lastModifiedBy>
  <cp:revision>70</cp:revision>
  <dcterms:created xsi:type="dcterms:W3CDTF">2018-08-14T07:50:00Z</dcterms:created>
  <dcterms:modified xsi:type="dcterms:W3CDTF">2019-05-08T00:26:00Z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2052-11.1.0.8573</vt:lpwstr>
  </property>
</Properties>
</file>